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991" r:id="rId4"/>
    <p:sldMasterId id="2147484004" r:id="rId5"/>
    <p:sldMasterId id="2147484017" r:id="rId6"/>
    <p:sldMasterId id="2147484030" r:id="rId7"/>
    <p:sldMasterId id="2147484043" r:id="rId8"/>
  </p:sldMasterIdLst>
  <p:notesMasterIdLst>
    <p:notesMasterId r:id="rId17"/>
  </p:notesMasterIdLst>
  <p:handoutMasterIdLst>
    <p:handoutMasterId r:id="rId18"/>
  </p:handoutMasterIdLst>
  <p:sldIdLst>
    <p:sldId id="286" r:id="rId9"/>
    <p:sldId id="296" r:id="rId10"/>
    <p:sldId id="411" r:id="rId11"/>
    <p:sldId id="401" r:id="rId12"/>
    <p:sldId id="410" r:id="rId13"/>
    <p:sldId id="412" r:id="rId14"/>
    <p:sldId id="363" r:id="rId15"/>
    <p:sldId id="360" r:id="rId16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56">
          <p15:clr>
            <a:srgbClr val="A4A3A4"/>
          </p15:clr>
        </p15:guide>
        <p15:guide id="3" pos="2880">
          <p15:clr>
            <a:srgbClr val="A4A3A4"/>
          </p15:clr>
        </p15:guide>
        <p15:guide id="4" pos="41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2E91"/>
    <a:srgbClr val="A92B31"/>
    <a:srgbClr val="F15922"/>
    <a:srgbClr val="C6168D"/>
    <a:srgbClr val="0060AF"/>
    <a:srgbClr val="DD5828"/>
    <a:srgbClr val="FFFFFF"/>
    <a:srgbClr val="FCA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D6830F-4CFB-4F06-9BCD-619FD83912FC}" v="570" dt="2019-07-23T17:32:09.0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1" autoAdjust="0"/>
    <p:restoredTop sz="74970" autoAdjust="0"/>
  </p:normalViewPr>
  <p:slideViewPr>
    <p:cSldViewPr snapToGrid="0">
      <p:cViewPr varScale="1">
        <p:scale>
          <a:sx n="86" d="100"/>
          <a:sy n="86" d="100"/>
        </p:scale>
        <p:origin x="1842" y="90"/>
      </p:cViewPr>
      <p:guideLst>
        <p:guide orient="horz" pos="2160"/>
        <p:guide orient="horz" pos="956"/>
        <p:guide pos="2880"/>
        <p:guide pos="4135"/>
      </p:guideLst>
    </p:cSldViewPr>
  </p:slideViewPr>
  <p:outlineViewPr>
    <p:cViewPr>
      <p:scale>
        <a:sx n="33" d="100"/>
        <a:sy n="33" d="100"/>
      </p:scale>
      <p:origin x="0" y="225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microsoft.com/office/2016/11/relationships/changesInfo" Target="changesInfos/changesInfo1.xml"/><Relationship Id="rId10" Type="http://schemas.openxmlformats.org/officeDocument/2006/relationships/slide" Target="slides/slide2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w, Tamroyal" userId="S::tyow@ymcamke.org::e004f257-246c-4d81-804a-e0c30f590870" providerId="AD" clId="Web-{34AC8968-5C3E-4D92-9DAB-08B2C5F89654}"/>
    <pc:docChg chg="modSld">
      <pc:chgData name="Yow, Tamroyal" userId="S::tyow@ymcamke.org::e004f257-246c-4d81-804a-e0c30f590870" providerId="AD" clId="Web-{34AC8968-5C3E-4D92-9DAB-08B2C5F89654}" dt="2019-07-23T19:20:43.670" v="5" actId="20577"/>
      <pc:docMkLst>
        <pc:docMk/>
      </pc:docMkLst>
      <pc:sldChg chg="modSp">
        <pc:chgData name="Yow, Tamroyal" userId="S::tyow@ymcamke.org::e004f257-246c-4d81-804a-e0c30f590870" providerId="AD" clId="Web-{34AC8968-5C3E-4D92-9DAB-08B2C5F89654}" dt="2019-07-23T19:20:43.670" v="5" actId="20577"/>
        <pc:sldMkLst>
          <pc:docMk/>
          <pc:sldMk cId="1782711379" sldId="401"/>
        </pc:sldMkLst>
        <pc:graphicFrameChg chg="modGraphic">
          <ac:chgData name="Yow, Tamroyal" userId="S::tyow@ymcamke.org::e004f257-246c-4d81-804a-e0c30f590870" providerId="AD" clId="Web-{34AC8968-5C3E-4D92-9DAB-08B2C5F89654}" dt="2019-07-23T19:20:43.670" v="5" actId="20577"/>
          <ac:graphicFrameMkLst>
            <pc:docMk/>
            <pc:sldMk cId="1782711379" sldId="401"/>
            <ac:graphicFrameMk id="8" creationId="{FD542DC9-605D-40C7-87A9-594272C70599}"/>
          </ac:graphicFrameMkLst>
        </pc:graphicFrameChg>
      </pc:sldChg>
    </pc:docChg>
  </pc:docChgLst>
  <pc:docChgLst>
    <pc:chgData name="Bold, Krista" userId="7d94814d-fd50-49a2-8afa-6d10cf491566" providerId="ADAL" clId="{E7070C05-6AE6-4DCA-B43A-E04733CF2820}"/>
  </pc:docChgLst>
  <pc:docChgLst>
    <pc:chgData name="Krista Bold" userId="7d94814d-fd50-49a2-8afa-6d10cf491566" providerId="ADAL" clId="{2ED6830F-4CFB-4F06-9BCD-619FD83912FC}"/>
    <pc:docChg chg="undo modSld modNotesMaster modHandout">
      <pc:chgData name="Krista Bold" userId="7d94814d-fd50-49a2-8afa-6d10cf491566" providerId="ADAL" clId="{2ED6830F-4CFB-4F06-9BCD-619FD83912FC}" dt="2019-07-23T17:32:58.596" v="608" actId="122"/>
      <pc:docMkLst>
        <pc:docMk/>
      </pc:docMkLst>
      <pc:sldChg chg="modSp">
        <pc:chgData name="Krista Bold" userId="7d94814d-fd50-49a2-8afa-6d10cf491566" providerId="ADAL" clId="{2ED6830F-4CFB-4F06-9BCD-619FD83912FC}" dt="2019-07-23T16:06:29.008" v="3" actId="20577"/>
        <pc:sldMkLst>
          <pc:docMk/>
          <pc:sldMk cId="0" sldId="286"/>
        </pc:sldMkLst>
        <pc:spChg chg="mod">
          <ac:chgData name="Krista Bold" userId="7d94814d-fd50-49a2-8afa-6d10cf491566" providerId="ADAL" clId="{2ED6830F-4CFB-4F06-9BCD-619FD83912FC}" dt="2019-07-23T16:06:29.008" v="3" actId="20577"/>
          <ac:spMkLst>
            <pc:docMk/>
            <pc:sldMk cId="0" sldId="286"/>
            <ac:spMk id="22" creationId="{00000000-0000-0000-0000-000000000000}"/>
          </ac:spMkLst>
        </pc:spChg>
      </pc:sldChg>
      <pc:sldChg chg="modSp">
        <pc:chgData name="Krista Bold" userId="7d94814d-fd50-49a2-8afa-6d10cf491566" providerId="ADAL" clId="{2ED6830F-4CFB-4F06-9BCD-619FD83912FC}" dt="2019-07-23T17:14:39.345" v="460" actId="20577"/>
        <pc:sldMkLst>
          <pc:docMk/>
          <pc:sldMk cId="1782711379" sldId="401"/>
        </pc:sldMkLst>
        <pc:spChg chg="mod">
          <ac:chgData name="Krista Bold" userId="7d94814d-fd50-49a2-8afa-6d10cf491566" providerId="ADAL" clId="{2ED6830F-4CFB-4F06-9BCD-619FD83912FC}" dt="2019-07-23T17:10:00.660" v="427" actId="20577"/>
          <ac:spMkLst>
            <pc:docMk/>
            <pc:sldMk cId="1782711379" sldId="401"/>
            <ac:spMk id="31747" creationId="{00000000-0000-0000-0000-000000000000}"/>
          </ac:spMkLst>
        </pc:spChg>
        <pc:graphicFrameChg chg="mod">
          <ac:chgData name="Krista Bold" userId="7d94814d-fd50-49a2-8afa-6d10cf491566" providerId="ADAL" clId="{2ED6830F-4CFB-4F06-9BCD-619FD83912FC}" dt="2019-07-23T17:14:39.345" v="460" actId="20577"/>
          <ac:graphicFrameMkLst>
            <pc:docMk/>
            <pc:sldMk cId="1782711379" sldId="401"/>
            <ac:graphicFrameMk id="8" creationId="{FD542DC9-605D-40C7-87A9-594272C70599}"/>
          </ac:graphicFrameMkLst>
        </pc:graphicFrameChg>
      </pc:sldChg>
      <pc:sldChg chg="modSp">
        <pc:chgData name="Krista Bold" userId="7d94814d-fd50-49a2-8afa-6d10cf491566" providerId="ADAL" clId="{2ED6830F-4CFB-4F06-9BCD-619FD83912FC}" dt="2019-07-23T17:18:29.543" v="595" actId="20577"/>
        <pc:sldMkLst>
          <pc:docMk/>
          <pc:sldMk cId="2325174810" sldId="410"/>
        </pc:sldMkLst>
        <pc:graphicFrameChg chg="mod">
          <ac:chgData name="Krista Bold" userId="7d94814d-fd50-49a2-8afa-6d10cf491566" providerId="ADAL" clId="{2ED6830F-4CFB-4F06-9BCD-619FD83912FC}" dt="2019-07-23T17:18:29.543" v="595" actId="20577"/>
          <ac:graphicFrameMkLst>
            <pc:docMk/>
            <pc:sldMk cId="2325174810" sldId="410"/>
            <ac:graphicFrameMk id="8" creationId="{FD542DC9-605D-40C7-87A9-594272C70599}"/>
          </ac:graphicFrameMkLst>
        </pc:graphicFrameChg>
      </pc:sldChg>
      <pc:sldChg chg="modSp">
        <pc:chgData name="Krista Bold" userId="7d94814d-fd50-49a2-8afa-6d10cf491566" providerId="ADAL" clId="{2ED6830F-4CFB-4F06-9BCD-619FD83912FC}" dt="2019-07-23T16:29:07.613" v="171" actId="20577"/>
        <pc:sldMkLst>
          <pc:docMk/>
          <pc:sldMk cId="1580797661" sldId="411"/>
        </pc:sldMkLst>
        <pc:graphicFrameChg chg="mod">
          <ac:chgData name="Krista Bold" userId="7d94814d-fd50-49a2-8afa-6d10cf491566" providerId="ADAL" clId="{2ED6830F-4CFB-4F06-9BCD-619FD83912FC}" dt="2019-07-23T16:29:07.613" v="171" actId="20577"/>
          <ac:graphicFrameMkLst>
            <pc:docMk/>
            <pc:sldMk cId="1580797661" sldId="411"/>
            <ac:graphicFrameMk id="8" creationId="{FD542DC9-605D-40C7-87A9-594272C70599}"/>
          </ac:graphicFrameMkLst>
        </pc:graphicFrameChg>
      </pc:sldChg>
      <pc:sldChg chg="modSp">
        <pc:chgData name="Krista Bold" userId="7d94814d-fd50-49a2-8afa-6d10cf491566" providerId="ADAL" clId="{2ED6830F-4CFB-4F06-9BCD-619FD83912FC}" dt="2019-07-23T17:32:58.596" v="608" actId="122"/>
        <pc:sldMkLst>
          <pc:docMk/>
          <pc:sldMk cId="4187341082" sldId="412"/>
        </pc:sldMkLst>
        <pc:graphicFrameChg chg="mod modGraphic">
          <ac:chgData name="Krista Bold" userId="7d94814d-fd50-49a2-8afa-6d10cf491566" providerId="ADAL" clId="{2ED6830F-4CFB-4F06-9BCD-619FD83912FC}" dt="2019-07-23T17:32:58.596" v="608" actId="122"/>
          <ac:graphicFrameMkLst>
            <pc:docMk/>
            <pc:sldMk cId="4187341082" sldId="412"/>
            <ac:graphicFrameMk id="5" creationId="{9AD08E81-4D7D-47C2-AF78-F949DB8260BB}"/>
          </ac:graphicFrameMkLst>
        </pc:graphicFrame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10" Type="http://schemas.openxmlformats.org/officeDocument/2006/relationships/image" Target="../media/image36.svg"/><Relationship Id="rId4" Type="http://schemas.openxmlformats.org/officeDocument/2006/relationships/image" Target="../media/image30.svg"/><Relationship Id="rId9" Type="http://schemas.openxmlformats.org/officeDocument/2006/relationships/image" Target="../media/image35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38.png"/><Relationship Id="rId7" Type="http://schemas.openxmlformats.org/officeDocument/2006/relationships/image" Target="../media/image40.png"/><Relationship Id="rId2" Type="http://schemas.openxmlformats.org/officeDocument/2006/relationships/image" Target="../media/image28.svg"/><Relationship Id="rId1" Type="http://schemas.openxmlformats.org/officeDocument/2006/relationships/image" Target="../media/image37.png"/><Relationship Id="rId6" Type="http://schemas.openxmlformats.org/officeDocument/2006/relationships/image" Target="../media/image32.svg"/><Relationship Id="rId5" Type="http://schemas.openxmlformats.org/officeDocument/2006/relationships/image" Target="../media/image39.png"/><Relationship Id="rId10" Type="http://schemas.openxmlformats.org/officeDocument/2006/relationships/image" Target="../media/image36.svg"/><Relationship Id="rId4" Type="http://schemas.openxmlformats.org/officeDocument/2006/relationships/image" Target="../media/image30.svg"/><Relationship Id="rId9" Type="http://schemas.openxmlformats.org/officeDocument/2006/relationships/image" Target="../media/image4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D0FE14-0227-4C42-8ECE-8B96BF3506CA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B6D8A84-FEDF-425F-AE4E-0772C7DD92BC}">
      <dgm:prSet phldrT="[Text]"/>
      <dgm:spPr/>
      <dgm:t>
        <a:bodyPr/>
        <a:lstStyle/>
        <a:p>
          <a:r>
            <a:rPr lang="en-US" dirty="0"/>
            <a:t>30% increase in joins YTD to last year (+786) / 8% shortfall to YTD goal (-270)</a:t>
          </a:r>
        </a:p>
      </dgm:t>
    </dgm:pt>
    <dgm:pt modelId="{CFC5F25C-7D28-4D66-8B8A-DCEC0B8E909A}" type="parTrans" cxnId="{3A95B15F-4C3D-4D5B-BD5D-C540DFEDC303}">
      <dgm:prSet/>
      <dgm:spPr/>
      <dgm:t>
        <a:bodyPr/>
        <a:lstStyle/>
        <a:p>
          <a:endParaRPr lang="en-US"/>
        </a:p>
      </dgm:t>
    </dgm:pt>
    <dgm:pt modelId="{C5F0052C-725A-4482-9673-978F45464BCB}" type="sibTrans" cxnId="{3A95B15F-4C3D-4D5B-BD5D-C540DFEDC303}">
      <dgm:prSet/>
      <dgm:spPr/>
      <dgm:t>
        <a:bodyPr/>
        <a:lstStyle/>
        <a:p>
          <a:endParaRPr lang="en-US"/>
        </a:p>
      </dgm:t>
    </dgm:pt>
    <dgm:pt modelId="{10B163A7-CAAD-4F45-8AF2-0C435B391FE3}">
      <dgm:prSet phldrT="[Text]"/>
      <dgm:spPr/>
      <dgm:t>
        <a:bodyPr/>
        <a:lstStyle/>
        <a:p>
          <a:r>
            <a:rPr lang="en-US" dirty="0"/>
            <a:t>Started Year 557 units behind LY – Finished June 309 units ahead of LY</a:t>
          </a:r>
        </a:p>
      </dgm:t>
    </dgm:pt>
    <dgm:pt modelId="{DD67A5C8-DB99-4241-8D2E-ACAEA21A6A98}" type="parTrans" cxnId="{8BE557FD-45C6-4954-BA40-BA55CC9A778F}">
      <dgm:prSet/>
      <dgm:spPr/>
      <dgm:t>
        <a:bodyPr/>
        <a:lstStyle/>
        <a:p>
          <a:endParaRPr lang="en-US"/>
        </a:p>
      </dgm:t>
    </dgm:pt>
    <dgm:pt modelId="{9242FE75-6947-43AA-9C4D-99667B4D59F3}" type="sibTrans" cxnId="{8BE557FD-45C6-4954-BA40-BA55CC9A778F}">
      <dgm:prSet/>
      <dgm:spPr/>
      <dgm:t>
        <a:bodyPr/>
        <a:lstStyle/>
        <a:p>
          <a:endParaRPr lang="en-US"/>
        </a:p>
      </dgm:t>
    </dgm:pt>
    <dgm:pt modelId="{7DFB9615-9343-4C6E-A4E7-D6B81D985E0D}">
      <dgm:prSet phldrT="[Text]"/>
      <dgm:spPr/>
      <dgm:t>
        <a:bodyPr/>
        <a:lstStyle/>
        <a:p>
          <a:r>
            <a:rPr lang="en-US" dirty="0"/>
            <a:t>3% term decrease YTD to last year(-78) / 9% increase to YTD goal (+227)</a:t>
          </a:r>
        </a:p>
      </dgm:t>
    </dgm:pt>
    <dgm:pt modelId="{FBA81BD1-BE9A-4D0D-828A-6E9CF41BA2E6}" type="parTrans" cxnId="{6552CA10-73BC-4143-83C4-E433504C3B0D}">
      <dgm:prSet/>
      <dgm:spPr/>
      <dgm:t>
        <a:bodyPr/>
        <a:lstStyle/>
        <a:p>
          <a:endParaRPr lang="en-US"/>
        </a:p>
      </dgm:t>
    </dgm:pt>
    <dgm:pt modelId="{EDB59F52-A2B2-44BB-A799-A6867D99822A}" type="sibTrans" cxnId="{6552CA10-73BC-4143-83C4-E433504C3B0D}">
      <dgm:prSet/>
      <dgm:spPr/>
      <dgm:t>
        <a:bodyPr/>
        <a:lstStyle/>
        <a:p>
          <a:endParaRPr lang="en-US"/>
        </a:p>
      </dgm:t>
    </dgm:pt>
    <dgm:pt modelId="{14C421CC-2B4A-4B68-A0CA-EAED442AD3FC}">
      <dgm:prSet phldrT="[Text]"/>
      <dgm:spPr/>
      <dgm:t>
        <a:bodyPr/>
        <a:lstStyle/>
        <a:p>
          <a:r>
            <a:rPr lang="en-US" dirty="0"/>
            <a:t>7/10 months of membership growth (Nov- April &amp; June)</a:t>
          </a:r>
        </a:p>
      </dgm:t>
    </dgm:pt>
    <dgm:pt modelId="{238B72FE-C015-44E5-BD72-673C6D0829F7}" type="parTrans" cxnId="{A3A0C936-5C7C-4403-B683-0757F16479A8}">
      <dgm:prSet/>
      <dgm:spPr/>
      <dgm:t>
        <a:bodyPr/>
        <a:lstStyle/>
        <a:p>
          <a:endParaRPr lang="en-US"/>
        </a:p>
      </dgm:t>
    </dgm:pt>
    <dgm:pt modelId="{0F521152-F517-4020-9CE4-30EDB3E42FA7}" type="sibTrans" cxnId="{A3A0C936-5C7C-4403-B683-0757F16479A8}">
      <dgm:prSet/>
      <dgm:spPr/>
      <dgm:t>
        <a:bodyPr/>
        <a:lstStyle/>
        <a:p>
          <a:endParaRPr lang="en-US"/>
        </a:p>
      </dgm:t>
    </dgm:pt>
    <dgm:pt modelId="{F644B151-3BDA-4C78-9354-1A55CF0212EC}">
      <dgm:prSet phldrT="[Text]"/>
      <dgm:spPr/>
      <dgm:t>
        <a:bodyPr/>
        <a:lstStyle/>
        <a:p>
          <a:r>
            <a:rPr lang="en-US" dirty="0"/>
            <a:t>Reversing trends for decline in membership units/revenue year over year – however not at pace needed to hit unit goals needed for 2019 Q3 budget goals</a:t>
          </a:r>
        </a:p>
      </dgm:t>
    </dgm:pt>
    <dgm:pt modelId="{5ABC3D62-B660-4633-B07C-F4A8E9F0251D}" type="parTrans" cxnId="{92B548A9-672E-4F3D-BB39-9082F30CF60E}">
      <dgm:prSet/>
      <dgm:spPr/>
      <dgm:t>
        <a:bodyPr/>
        <a:lstStyle/>
        <a:p>
          <a:endParaRPr lang="en-US"/>
        </a:p>
      </dgm:t>
    </dgm:pt>
    <dgm:pt modelId="{198EF041-1D8A-4B03-8170-D5637255738D}" type="sibTrans" cxnId="{92B548A9-672E-4F3D-BB39-9082F30CF60E}">
      <dgm:prSet/>
      <dgm:spPr/>
      <dgm:t>
        <a:bodyPr/>
        <a:lstStyle/>
        <a:p>
          <a:endParaRPr lang="en-US"/>
        </a:p>
      </dgm:t>
    </dgm:pt>
    <dgm:pt modelId="{1DF42D0A-50AC-431E-8A05-5736350B9F7B}" type="pres">
      <dgm:prSet presAssocID="{11D0FE14-0227-4C42-8ECE-8B96BF3506CA}" presName="Name0" presStyleCnt="0">
        <dgm:presLayoutVars>
          <dgm:chMax val="7"/>
          <dgm:chPref val="7"/>
          <dgm:dir/>
        </dgm:presLayoutVars>
      </dgm:prSet>
      <dgm:spPr/>
    </dgm:pt>
    <dgm:pt modelId="{6861556B-CC48-4D01-8C22-B55A1733BA53}" type="pres">
      <dgm:prSet presAssocID="{11D0FE14-0227-4C42-8ECE-8B96BF3506CA}" presName="Name1" presStyleCnt="0"/>
      <dgm:spPr/>
    </dgm:pt>
    <dgm:pt modelId="{5D7F89BC-704C-4DC0-80BB-FC5A9D588D46}" type="pres">
      <dgm:prSet presAssocID="{11D0FE14-0227-4C42-8ECE-8B96BF3506CA}" presName="cycle" presStyleCnt="0"/>
      <dgm:spPr/>
    </dgm:pt>
    <dgm:pt modelId="{D1C5F16C-F9B7-465C-AD90-7F3447753BE0}" type="pres">
      <dgm:prSet presAssocID="{11D0FE14-0227-4C42-8ECE-8B96BF3506CA}" presName="srcNode" presStyleLbl="node1" presStyleIdx="0" presStyleCnt="5"/>
      <dgm:spPr/>
    </dgm:pt>
    <dgm:pt modelId="{33638E20-79DA-4163-AE17-ED69B96EC7CC}" type="pres">
      <dgm:prSet presAssocID="{11D0FE14-0227-4C42-8ECE-8B96BF3506CA}" presName="conn" presStyleLbl="parChTrans1D2" presStyleIdx="0" presStyleCnt="1"/>
      <dgm:spPr/>
    </dgm:pt>
    <dgm:pt modelId="{456EABC8-E0C6-4A88-8318-5488EC0E74EA}" type="pres">
      <dgm:prSet presAssocID="{11D0FE14-0227-4C42-8ECE-8B96BF3506CA}" presName="extraNode" presStyleLbl="node1" presStyleIdx="0" presStyleCnt="5"/>
      <dgm:spPr/>
    </dgm:pt>
    <dgm:pt modelId="{FFC3716B-C025-4F32-AC65-0A3FC3C47A2E}" type="pres">
      <dgm:prSet presAssocID="{11D0FE14-0227-4C42-8ECE-8B96BF3506CA}" presName="dstNode" presStyleLbl="node1" presStyleIdx="0" presStyleCnt="5"/>
      <dgm:spPr/>
    </dgm:pt>
    <dgm:pt modelId="{F6A70D4F-403E-40A7-AC1E-1DCB7A70D6F7}" type="pres">
      <dgm:prSet presAssocID="{0B6D8A84-FEDF-425F-AE4E-0772C7DD92BC}" presName="text_1" presStyleLbl="node1" presStyleIdx="0" presStyleCnt="5">
        <dgm:presLayoutVars>
          <dgm:bulletEnabled val="1"/>
        </dgm:presLayoutVars>
      </dgm:prSet>
      <dgm:spPr/>
    </dgm:pt>
    <dgm:pt modelId="{CDA08AF5-71EE-4560-9DE5-5FF951215A90}" type="pres">
      <dgm:prSet presAssocID="{0B6D8A84-FEDF-425F-AE4E-0772C7DD92BC}" presName="accent_1" presStyleCnt="0"/>
      <dgm:spPr/>
    </dgm:pt>
    <dgm:pt modelId="{CF395ED8-4072-4EF0-A8D4-C18AFB1F454D}" type="pres">
      <dgm:prSet presAssocID="{0B6D8A84-FEDF-425F-AE4E-0772C7DD92BC}" presName="accentRepeatNode" presStyleLbl="solidFgAcc1" presStyleIdx="0" presStyleCnt="5"/>
      <dgm:spPr/>
    </dgm:pt>
    <dgm:pt modelId="{8599B656-CA80-4F61-92E5-64CECC2092B2}" type="pres">
      <dgm:prSet presAssocID="{7DFB9615-9343-4C6E-A4E7-D6B81D985E0D}" presName="text_2" presStyleLbl="node1" presStyleIdx="1" presStyleCnt="5">
        <dgm:presLayoutVars>
          <dgm:bulletEnabled val="1"/>
        </dgm:presLayoutVars>
      </dgm:prSet>
      <dgm:spPr/>
    </dgm:pt>
    <dgm:pt modelId="{05D5D05E-0F94-44C5-9A5C-983FD631E711}" type="pres">
      <dgm:prSet presAssocID="{7DFB9615-9343-4C6E-A4E7-D6B81D985E0D}" presName="accent_2" presStyleCnt="0"/>
      <dgm:spPr/>
    </dgm:pt>
    <dgm:pt modelId="{F8648EBE-C549-401A-A2A7-10FE17B41BD8}" type="pres">
      <dgm:prSet presAssocID="{7DFB9615-9343-4C6E-A4E7-D6B81D985E0D}" presName="accentRepeatNode" presStyleLbl="solidFgAcc1" presStyleIdx="1" presStyleCnt="5"/>
      <dgm:spPr/>
    </dgm:pt>
    <dgm:pt modelId="{DF34D03D-9B51-4666-93CF-15B114D7B75A}" type="pres">
      <dgm:prSet presAssocID="{14C421CC-2B4A-4B68-A0CA-EAED442AD3FC}" presName="text_3" presStyleLbl="node1" presStyleIdx="2" presStyleCnt="5">
        <dgm:presLayoutVars>
          <dgm:bulletEnabled val="1"/>
        </dgm:presLayoutVars>
      </dgm:prSet>
      <dgm:spPr/>
    </dgm:pt>
    <dgm:pt modelId="{D9FC3764-E56E-40BA-8708-BC5661DE5B82}" type="pres">
      <dgm:prSet presAssocID="{14C421CC-2B4A-4B68-A0CA-EAED442AD3FC}" presName="accent_3" presStyleCnt="0"/>
      <dgm:spPr/>
    </dgm:pt>
    <dgm:pt modelId="{BDA92060-E03E-4561-8993-4760456A9A61}" type="pres">
      <dgm:prSet presAssocID="{14C421CC-2B4A-4B68-A0CA-EAED442AD3FC}" presName="accentRepeatNode" presStyleLbl="solidFgAcc1" presStyleIdx="2" presStyleCnt="5"/>
      <dgm:spPr/>
    </dgm:pt>
    <dgm:pt modelId="{1564CC1B-A62D-48E2-87AD-0837CA33CA61}" type="pres">
      <dgm:prSet presAssocID="{10B163A7-CAAD-4F45-8AF2-0C435B391FE3}" presName="text_4" presStyleLbl="node1" presStyleIdx="3" presStyleCnt="5">
        <dgm:presLayoutVars>
          <dgm:bulletEnabled val="1"/>
        </dgm:presLayoutVars>
      </dgm:prSet>
      <dgm:spPr/>
    </dgm:pt>
    <dgm:pt modelId="{DA6ABC27-86A7-44B4-B220-C76BDD5BA11C}" type="pres">
      <dgm:prSet presAssocID="{10B163A7-CAAD-4F45-8AF2-0C435B391FE3}" presName="accent_4" presStyleCnt="0"/>
      <dgm:spPr/>
    </dgm:pt>
    <dgm:pt modelId="{E1568C15-DE0B-4BC9-97E2-13EF558A9E9E}" type="pres">
      <dgm:prSet presAssocID="{10B163A7-CAAD-4F45-8AF2-0C435B391FE3}" presName="accentRepeatNode" presStyleLbl="solidFgAcc1" presStyleIdx="3" presStyleCnt="5"/>
      <dgm:spPr/>
    </dgm:pt>
    <dgm:pt modelId="{FE1E8F5A-1210-4141-B6CD-5D0BD379BC83}" type="pres">
      <dgm:prSet presAssocID="{F644B151-3BDA-4C78-9354-1A55CF0212EC}" presName="text_5" presStyleLbl="node1" presStyleIdx="4" presStyleCnt="5">
        <dgm:presLayoutVars>
          <dgm:bulletEnabled val="1"/>
        </dgm:presLayoutVars>
      </dgm:prSet>
      <dgm:spPr/>
    </dgm:pt>
    <dgm:pt modelId="{CC7501AD-6F03-428B-B93A-B0120971BFE4}" type="pres">
      <dgm:prSet presAssocID="{F644B151-3BDA-4C78-9354-1A55CF0212EC}" presName="accent_5" presStyleCnt="0"/>
      <dgm:spPr/>
    </dgm:pt>
    <dgm:pt modelId="{2867E5FA-C27D-4396-AC43-D6716261F52A}" type="pres">
      <dgm:prSet presAssocID="{F644B151-3BDA-4C78-9354-1A55CF0212EC}" presName="accentRepeatNode" presStyleLbl="solidFgAcc1" presStyleIdx="4" presStyleCnt="5"/>
      <dgm:spPr/>
    </dgm:pt>
  </dgm:ptLst>
  <dgm:cxnLst>
    <dgm:cxn modelId="{1E640E05-2EED-4446-A9CE-84FA6643C40F}" type="presOf" srcId="{0B6D8A84-FEDF-425F-AE4E-0772C7DD92BC}" destId="{F6A70D4F-403E-40A7-AC1E-1DCB7A70D6F7}" srcOrd="0" destOrd="0" presId="urn:microsoft.com/office/officeart/2008/layout/VerticalCurvedList"/>
    <dgm:cxn modelId="{6552CA10-73BC-4143-83C4-E433504C3B0D}" srcId="{11D0FE14-0227-4C42-8ECE-8B96BF3506CA}" destId="{7DFB9615-9343-4C6E-A4E7-D6B81D985E0D}" srcOrd="1" destOrd="0" parTransId="{FBA81BD1-BE9A-4D0D-828A-6E9CF41BA2E6}" sibTransId="{EDB59F52-A2B2-44BB-A799-A6867D99822A}"/>
    <dgm:cxn modelId="{86467B15-3DCA-486D-8DB1-309820617F9A}" type="presOf" srcId="{10B163A7-CAAD-4F45-8AF2-0C435B391FE3}" destId="{1564CC1B-A62D-48E2-87AD-0837CA33CA61}" srcOrd="0" destOrd="0" presId="urn:microsoft.com/office/officeart/2008/layout/VerticalCurvedList"/>
    <dgm:cxn modelId="{A3A0C936-5C7C-4403-B683-0757F16479A8}" srcId="{11D0FE14-0227-4C42-8ECE-8B96BF3506CA}" destId="{14C421CC-2B4A-4B68-A0CA-EAED442AD3FC}" srcOrd="2" destOrd="0" parTransId="{238B72FE-C015-44E5-BD72-673C6D0829F7}" sibTransId="{0F521152-F517-4020-9CE4-30EDB3E42FA7}"/>
    <dgm:cxn modelId="{3A95B15F-4C3D-4D5B-BD5D-C540DFEDC303}" srcId="{11D0FE14-0227-4C42-8ECE-8B96BF3506CA}" destId="{0B6D8A84-FEDF-425F-AE4E-0772C7DD92BC}" srcOrd="0" destOrd="0" parTransId="{CFC5F25C-7D28-4D66-8B8A-DCEC0B8E909A}" sibTransId="{C5F0052C-725A-4482-9673-978F45464BCB}"/>
    <dgm:cxn modelId="{5E8B7242-F542-4687-BF5D-14150802828A}" type="presOf" srcId="{7DFB9615-9343-4C6E-A4E7-D6B81D985E0D}" destId="{8599B656-CA80-4F61-92E5-64CECC2092B2}" srcOrd="0" destOrd="0" presId="urn:microsoft.com/office/officeart/2008/layout/VerticalCurvedList"/>
    <dgm:cxn modelId="{B48EF34B-917F-4EEB-A4AA-688C8D7EDF44}" type="presOf" srcId="{F644B151-3BDA-4C78-9354-1A55CF0212EC}" destId="{FE1E8F5A-1210-4141-B6CD-5D0BD379BC83}" srcOrd="0" destOrd="0" presId="urn:microsoft.com/office/officeart/2008/layout/VerticalCurvedList"/>
    <dgm:cxn modelId="{B8115E98-D2FE-44BF-AD3F-805676ABFCFD}" type="presOf" srcId="{11D0FE14-0227-4C42-8ECE-8B96BF3506CA}" destId="{1DF42D0A-50AC-431E-8A05-5736350B9F7B}" srcOrd="0" destOrd="0" presId="urn:microsoft.com/office/officeart/2008/layout/VerticalCurvedList"/>
    <dgm:cxn modelId="{9510FCA2-9035-4AB4-B1D4-8DF5F851D02E}" type="presOf" srcId="{C5F0052C-725A-4482-9673-978F45464BCB}" destId="{33638E20-79DA-4163-AE17-ED69B96EC7CC}" srcOrd="0" destOrd="0" presId="urn:microsoft.com/office/officeart/2008/layout/VerticalCurvedList"/>
    <dgm:cxn modelId="{92B548A9-672E-4F3D-BB39-9082F30CF60E}" srcId="{11D0FE14-0227-4C42-8ECE-8B96BF3506CA}" destId="{F644B151-3BDA-4C78-9354-1A55CF0212EC}" srcOrd="4" destOrd="0" parTransId="{5ABC3D62-B660-4633-B07C-F4A8E9F0251D}" sibTransId="{198EF041-1D8A-4B03-8170-D5637255738D}"/>
    <dgm:cxn modelId="{E9E1D0F1-F2E2-4751-9B13-0C8626E2C626}" type="presOf" srcId="{14C421CC-2B4A-4B68-A0CA-EAED442AD3FC}" destId="{DF34D03D-9B51-4666-93CF-15B114D7B75A}" srcOrd="0" destOrd="0" presId="urn:microsoft.com/office/officeart/2008/layout/VerticalCurvedList"/>
    <dgm:cxn modelId="{8BE557FD-45C6-4954-BA40-BA55CC9A778F}" srcId="{11D0FE14-0227-4C42-8ECE-8B96BF3506CA}" destId="{10B163A7-CAAD-4F45-8AF2-0C435B391FE3}" srcOrd="3" destOrd="0" parTransId="{DD67A5C8-DB99-4241-8D2E-ACAEA21A6A98}" sibTransId="{9242FE75-6947-43AA-9C4D-99667B4D59F3}"/>
    <dgm:cxn modelId="{F5222522-F18D-4F6C-A27A-FF944CF991D3}" type="presParOf" srcId="{1DF42D0A-50AC-431E-8A05-5736350B9F7B}" destId="{6861556B-CC48-4D01-8C22-B55A1733BA53}" srcOrd="0" destOrd="0" presId="urn:microsoft.com/office/officeart/2008/layout/VerticalCurvedList"/>
    <dgm:cxn modelId="{524F0E8F-A8B3-4E13-8780-30EB81B1BC18}" type="presParOf" srcId="{6861556B-CC48-4D01-8C22-B55A1733BA53}" destId="{5D7F89BC-704C-4DC0-80BB-FC5A9D588D46}" srcOrd="0" destOrd="0" presId="urn:microsoft.com/office/officeart/2008/layout/VerticalCurvedList"/>
    <dgm:cxn modelId="{7B734196-277F-447F-823F-EE7F5728ECCF}" type="presParOf" srcId="{5D7F89BC-704C-4DC0-80BB-FC5A9D588D46}" destId="{D1C5F16C-F9B7-465C-AD90-7F3447753BE0}" srcOrd="0" destOrd="0" presId="urn:microsoft.com/office/officeart/2008/layout/VerticalCurvedList"/>
    <dgm:cxn modelId="{21FF5E81-7D98-4D3D-A971-2A2431CF4331}" type="presParOf" srcId="{5D7F89BC-704C-4DC0-80BB-FC5A9D588D46}" destId="{33638E20-79DA-4163-AE17-ED69B96EC7CC}" srcOrd="1" destOrd="0" presId="urn:microsoft.com/office/officeart/2008/layout/VerticalCurvedList"/>
    <dgm:cxn modelId="{AAB7EDA5-0AF2-4512-A141-8D416A307D01}" type="presParOf" srcId="{5D7F89BC-704C-4DC0-80BB-FC5A9D588D46}" destId="{456EABC8-E0C6-4A88-8318-5488EC0E74EA}" srcOrd="2" destOrd="0" presId="urn:microsoft.com/office/officeart/2008/layout/VerticalCurvedList"/>
    <dgm:cxn modelId="{37569B19-3BB0-472A-A62F-B4B55A317F7B}" type="presParOf" srcId="{5D7F89BC-704C-4DC0-80BB-FC5A9D588D46}" destId="{FFC3716B-C025-4F32-AC65-0A3FC3C47A2E}" srcOrd="3" destOrd="0" presId="urn:microsoft.com/office/officeart/2008/layout/VerticalCurvedList"/>
    <dgm:cxn modelId="{B150489C-B3C1-4E1E-A800-0CC4411B3D8B}" type="presParOf" srcId="{6861556B-CC48-4D01-8C22-B55A1733BA53}" destId="{F6A70D4F-403E-40A7-AC1E-1DCB7A70D6F7}" srcOrd="1" destOrd="0" presId="urn:microsoft.com/office/officeart/2008/layout/VerticalCurvedList"/>
    <dgm:cxn modelId="{F976718C-EFE6-4062-B046-CDF14EDA7F3E}" type="presParOf" srcId="{6861556B-CC48-4D01-8C22-B55A1733BA53}" destId="{CDA08AF5-71EE-4560-9DE5-5FF951215A90}" srcOrd="2" destOrd="0" presId="urn:microsoft.com/office/officeart/2008/layout/VerticalCurvedList"/>
    <dgm:cxn modelId="{6D98A102-7B63-457B-90A7-594B05240183}" type="presParOf" srcId="{CDA08AF5-71EE-4560-9DE5-5FF951215A90}" destId="{CF395ED8-4072-4EF0-A8D4-C18AFB1F454D}" srcOrd="0" destOrd="0" presId="urn:microsoft.com/office/officeart/2008/layout/VerticalCurvedList"/>
    <dgm:cxn modelId="{D53B7117-D6A2-41BF-9FA4-89633546EB5F}" type="presParOf" srcId="{6861556B-CC48-4D01-8C22-B55A1733BA53}" destId="{8599B656-CA80-4F61-92E5-64CECC2092B2}" srcOrd="3" destOrd="0" presId="urn:microsoft.com/office/officeart/2008/layout/VerticalCurvedList"/>
    <dgm:cxn modelId="{B6C9FD28-D9FB-4B6B-A4BF-D5C84FE7E9B9}" type="presParOf" srcId="{6861556B-CC48-4D01-8C22-B55A1733BA53}" destId="{05D5D05E-0F94-44C5-9A5C-983FD631E711}" srcOrd="4" destOrd="0" presId="urn:microsoft.com/office/officeart/2008/layout/VerticalCurvedList"/>
    <dgm:cxn modelId="{EF22B20A-9CFA-4DC9-907C-FADBABF15535}" type="presParOf" srcId="{05D5D05E-0F94-44C5-9A5C-983FD631E711}" destId="{F8648EBE-C549-401A-A2A7-10FE17B41BD8}" srcOrd="0" destOrd="0" presId="urn:microsoft.com/office/officeart/2008/layout/VerticalCurvedList"/>
    <dgm:cxn modelId="{DDA6E58D-5183-4889-85DD-1DE5E8A289B1}" type="presParOf" srcId="{6861556B-CC48-4D01-8C22-B55A1733BA53}" destId="{DF34D03D-9B51-4666-93CF-15B114D7B75A}" srcOrd="5" destOrd="0" presId="urn:microsoft.com/office/officeart/2008/layout/VerticalCurvedList"/>
    <dgm:cxn modelId="{661ABFF3-6D2B-4E39-BC6E-DBADA8FF7A65}" type="presParOf" srcId="{6861556B-CC48-4D01-8C22-B55A1733BA53}" destId="{D9FC3764-E56E-40BA-8708-BC5661DE5B82}" srcOrd="6" destOrd="0" presId="urn:microsoft.com/office/officeart/2008/layout/VerticalCurvedList"/>
    <dgm:cxn modelId="{5AF44C6A-2727-4841-89EB-A5FFD3465EBC}" type="presParOf" srcId="{D9FC3764-E56E-40BA-8708-BC5661DE5B82}" destId="{BDA92060-E03E-4561-8993-4760456A9A61}" srcOrd="0" destOrd="0" presId="urn:microsoft.com/office/officeart/2008/layout/VerticalCurvedList"/>
    <dgm:cxn modelId="{4E614E45-3E2C-4A9C-A017-EE4233D7E0FB}" type="presParOf" srcId="{6861556B-CC48-4D01-8C22-B55A1733BA53}" destId="{1564CC1B-A62D-48E2-87AD-0837CA33CA61}" srcOrd="7" destOrd="0" presId="urn:microsoft.com/office/officeart/2008/layout/VerticalCurvedList"/>
    <dgm:cxn modelId="{14B2EB09-6F41-408B-B23E-62ED8670A7CC}" type="presParOf" srcId="{6861556B-CC48-4D01-8C22-B55A1733BA53}" destId="{DA6ABC27-86A7-44B4-B220-C76BDD5BA11C}" srcOrd="8" destOrd="0" presId="urn:microsoft.com/office/officeart/2008/layout/VerticalCurvedList"/>
    <dgm:cxn modelId="{92450CFD-6E11-4AEE-B0FE-AF93CBD54F23}" type="presParOf" srcId="{DA6ABC27-86A7-44B4-B220-C76BDD5BA11C}" destId="{E1568C15-DE0B-4BC9-97E2-13EF558A9E9E}" srcOrd="0" destOrd="0" presId="urn:microsoft.com/office/officeart/2008/layout/VerticalCurvedList"/>
    <dgm:cxn modelId="{1F894E56-DC05-4124-84CB-0881D378AA52}" type="presParOf" srcId="{6861556B-CC48-4D01-8C22-B55A1733BA53}" destId="{FE1E8F5A-1210-4141-B6CD-5D0BD379BC83}" srcOrd="9" destOrd="0" presId="urn:microsoft.com/office/officeart/2008/layout/VerticalCurvedList"/>
    <dgm:cxn modelId="{7284B735-B36B-46D3-9226-9D2CDB17027E}" type="presParOf" srcId="{6861556B-CC48-4D01-8C22-B55A1733BA53}" destId="{CC7501AD-6F03-428B-B93A-B0120971BFE4}" srcOrd="10" destOrd="0" presId="urn:microsoft.com/office/officeart/2008/layout/VerticalCurvedList"/>
    <dgm:cxn modelId="{C06D2FD4-12D1-48A4-B383-23A9138025D9}" type="presParOf" srcId="{CC7501AD-6F03-428B-B93A-B0120971BFE4}" destId="{2867E5FA-C27D-4396-AC43-D6716261F52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D0FE14-0227-4C42-8ECE-8B96BF3506CA}" type="doc">
      <dgm:prSet loTypeId="urn:microsoft.com/office/officeart/2005/8/layout/b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B6D8A84-FEDF-425F-AE4E-0772C7DD92BC}">
      <dgm:prSet phldrT="[Text]"/>
      <dgm:spPr/>
      <dgm:t>
        <a:bodyPr/>
        <a:lstStyle/>
        <a:p>
          <a:r>
            <a:rPr lang="en-US" dirty="0"/>
            <a:t>Better Together</a:t>
          </a:r>
        </a:p>
      </dgm:t>
    </dgm:pt>
    <dgm:pt modelId="{CFC5F25C-7D28-4D66-8B8A-DCEC0B8E909A}" type="parTrans" cxnId="{3A95B15F-4C3D-4D5B-BD5D-C540DFEDC303}">
      <dgm:prSet/>
      <dgm:spPr/>
      <dgm:t>
        <a:bodyPr/>
        <a:lstStyle/>
        <a:p>
          <a:endParaRPr lang="en-US"/>
        </a:p>
      </dgm:t>
    </dgm:pt>
    <dgm:pt modelId="{C5F0052C-725A-4482-9673-978F45464BCB}" type="sibTrans" cxnId="{3A95B15F-4C3D-4D5B-BD5D-C540DFEDC303}">
      <dgm:prSet/>
      <dgm:spPr/>
      <dgm:t>
        <a:bodyPr/>
        <a:lstStyle/>
        <a:p>
          <a:endParaRPr lang="en-US"/>
        </a:p>
      </dgm:t>
    </dgm:pt>
    <dgm:pt modelId="{10B163A7-CAAD-4F45-8AF2-0C435B391FE3}">
      <dgm:prSet phldrT="[Text]"/>
      <dgm:spPr/>
      <dgm:t>
        <a:bodyPr/>
        <a:lstStyle/>
        <a:p>
          <a:r>
            <a:rPr lang="en-US" dirty="0"/>
            <a:t>VA</a:t>
          </a:r>
        </a:p>
      </dgm:t>
    </dgm:pt>
    <dgm:pt modelId="{DD67A5C8-DB99-4241-8D2E-ACAEA21A6A98}" type="parTrans" cxnId="{8BE557FD-45C6-4954-BA40-BA55CC9A778F}">
      <dgm:prSet/>
      <dgm:spPr/>
      <dgm:t>
        <a:bodyPr/>
        <a:lstStyle/>
        <a:p>
          <a:endParaRPr lang="en-US"/>
        </a:p>
      </dgm:t>
    </dgm:pt>
    <dgm:pt modelId="{9242FE75-6947-43AA-9C4D-99667B4D59F3}" type="sibTrans" cxnId="{8BE557FD-45C6-4954-BA40-BA55CC9A778F}">
      <dgm:prSet/>
      <dgm:spPr/>
      <dgm:t>
        <a:bodyPr/>
        <a:lstStyle/>
        <a:p>
          <a:endParaRPr lang="en-US"/>
        </a:p>
      </dgm:t>
    </dgm:pt>
    <dgm:pt modelId="{7DFB9615-9343-4C6E-A4E7-D6B81D985E0D}">
      <dgm:prSet phldrT="[Text]"/>
      <dgm:spPr/>
      <dgm:t>
        <a:bodyPr/>
        <a:lstStyle/>
        <a:p>
          <a:r>
            <a:rPr lang="en-US" dirty="0"/>
            <a:t>Cause Driven Tours</a:t>
          </a:r>
        </a:p>
      </dgm:t>
    </dgm:pt>
    <dgm:pt modelId="{FBA81BD1-BE9A-4D0D-828A-6E9CF41BA2E6}" type="parTrans" cxnId="{6552CA10-73BC-4143-83C4-E433504C3B0D}">
      <dgm:prSet/>
      <dgm:spPr/>
      <dgm:t>
        <a:bodyPr/>
        <a:lstStyle/>
        <a:p>
          <a:endParaRPr lang="en-US"/>
        </a:p>
      </dgm:t>
    </dgm:pt>
    <dgm:pt modelId="{EDB59F52-A2B2-44BB-A799-A6867D99822A}" type="sibTrans" cxnId="{6552CA10-73BC-4143-83C4-E433504C3B0D}">
      <dgm:prSet/>
      <dgm:spPr/>
      <dgm:t>
        <a:bodyPr/>
        <a:lstStyle/>
        <a:p>
          <a:endParaRPr lang="en-US"/>
        </a:p>
      </dgm:t>
    </dgm:pt>
    <dgm:pt modelId="{14C421CC-2B4A-4B68-A0CA-EAED442AD3FC}">
      <dgm:prSet phldrT="[Text]"/>
      <dgm:spPr/>
      <dgm:t>
        <a:bodyPr/>
        <a:lstStyle/>
        <a:p>
          <a:r>
            <a:rPr lang="en-US" dirty="0"/>
            <a:t>Financial Assistance</a:t>
          </a:r>
        </a:p>
      </dgm:t>
    </dgm:pt>
    <dgm:pt modelId="{238B72FE-C015-44E5-BD72-673C6D0829F7}" type="parTrans" cxnId="{A3A0C936-5C7C-4403-B683-0757F16479A8}">
      <dgm:prSet/>
      <dgm:spPr/>
      <dgm:t>
        <a:bodyPr/>
        <a:lstStyle/>
        <a:p>
          <a:endParaRPr lang="en-US"/>
        </a:p>
      </dgm:t>
    </dgm:pt>
    <dgm:pt modelId="{0F521152-F517-4020-9CE4-30EDB3E42FA7}" type="sibTrans" cxnId="{A3A0C936-5C7C-4403-B683-0757F16479A8}">
      <dgm:prSet/>
      <dgm:spPr/>
      <dgm:t>
        <a:bodyPr/>
        <a:lstStyle/>
        <a:p>
          <a:endParaRPr lang="en-US"/>
        </a:p>
      </dgm:t>
    </dgm:pt>
    <dgm:pt modelId="{BEEEC7DA-D3A4-4922-95AA-11A366D8F17F}">
      <dgm:prSet phldrT="[Text]"/>
      <dgm:spPr/>
      <dgm:t>
        <a:bodyPr/>
        <a:lstStyle/>
        <a:p>
          <a:r>
            <a:rPr lang="en-US" dirty="0"/>
            <a:t>Lead Generation</a:t>
          </a:r>
        </a:p>
      </dgm:t>
    </dgm:pt>
    <dgm:pt modelId="{AC275782-B7A9-40CF-8E81-0A621FECAF7A}" type="parTrans" cxnId="{2BBF0B28-32C5-4807-9B9C-8F6A62EA8941}">
      <dgm:prSet/>
      <dgm:spPr/>
      <dgm:t>
        <a:bodyPr/>
        <a:lstStyle/>
        <a:p>
          <a:endParaRPr lang="en-US"/>
        </a:p>
      </dgm:t>
    </dgm:pt>
    <dgm:pt modelId="{631CA03D-1502-4E17-AD71-10E97183311B}" type="sibTrans" cxnId="{2BBF0B28-32C5-4807-9B9C-8F6A62EA8941}">
      <dgm:prSet/>
      <dgm:spPr/>
      <dgm:t>
        <a:bodyPr/>
        <a:lstStyle/>
        <a:p>
          <a:endParaRPr lang="en-US"/>
        </a:p>
      </dgm:t>
    </dgm:pt>
    <dgm:pt modelId="{37E5C91E-F146-4CE8-A95D-37712AF3A1D3}">
      <dgm:prSet phldrT="[Text]"/>
      <dgm:spPr/>
      <dgm:t>
        <a:bodyPr/>
        <a:lstStyle/>
        <a:p>
          <a:r>
            <a:rPr lang="en-US" b="0" dirty="0"/>
            <a:t>11% Of Joins (382)</a:t>
          </a:r>
        </a:p>
      </dgm:t>
    </dgm:pt>
    <dgm:pt modelId="{D3C34F47-DEE5-47BE-B645-259BED13A73D}" type="parTrans" cxnId="{59F63D77-B620-44DE-A606-68F8E37CBA39}">
      <dgm:prSet/>
      <dgm:spPr/>
      <dgm:t>
        <a:bodyPr/>
        <a:lstStyle/>
        <a:p>
          <a:endParaRPr lang="en-US"/>
        </a:p>
      </dgm:t>
    </dgm:pt>
    <dgm:pt modelId="{F1AC1007-E524-4D05-A461-6A21C65B4B20}" type="sibTrans" cxnId="{59F63D77-B620-44DE-A606-68F8E37CBA39}">
      <dgm:prSet/>
      <dgm:spPr/>
      <dgm:t>
        <a:bodyPr/>
        <a:lstStyle/>
        <a:p>
          <a:endParaRPr lang="en-US"/>
        </a:p>
      </dgm:t>
    </dgm:pt>
    <dgm:pt modelId="{1B6013C4-1029-409F-8ADB-EF46236DF207}">
      <dgm:prSet phldrT="[Text]"/>
      <dgm:spPr/>
      <dgm:t>
        <a:bodyPr/>
        <a:lstStyle/>
        <a:p>
          <a:r>
            <a:rPr lang="en-US" dirty="0"/>
            <a:t>3 Association Trainers</a:t>
          </a:r>
        </a:p>
      </dgm:t>
    </dgm:pt>
    <dgm:pt modelId="{937DBF58-0569-4497-8C95-CF0FFF43042C}" type="parTrans" cxnId="{EF726819-BB70-49EA-A4D1-3275200D03A7}">
      <dgm:prSet/>
      <dgm:spPr/>
      <dgm:t>
        <a:bodyPr/>
        <a:lstStyle/>
        <a:p>
          <a:endParaRPr lang="en-US"/>
        </a:p>
      </dgm:t>
    </dgm:pt>
    <dgm:pt modelId="{D60B9B78-4102-41CC-BA36-622E382C9848}" type="sibTrans" cxnId="{EF726819-BB70-49EA-A4D1-3275200D03A7}">
      <dgm:prSet/>
      <dgm:spPr/>
      <dgm:t>
        <a:bodyPr/>
        <a:lstStyle/>
        <a:p>
          <a:endParaRPr lang="en-US"/>
        </a:p>
      </dgm:t>
    </dgm:pt>
    <dgm:pt modelId="{4E6DAF02-E4D4-4E7F-97B0-03673B985962}">
      <dgm:prSet phldrT="[Text]"/>
      <dgm:spPr/>
      <dgm:t>
        <a:bodyPr/>
        <a:lstStyle/>
        <a:p>
          <a:r>
            <a:rPr lang="en-US" b="0" dirty="0"/>
            <a:t>28% of Joins (957) </a:t>
          </a:r>
        </a:p>
      </dgm:t>
    </dgm:pt>
    <dgm:pt modelId="{BE6DB99E-D800-4733-A11A-D06CF78F5564}" type="parTrans" cxnId="{1377399D-70FC-46C4-868E-E5B6B1D4F3C4}">
      <dgm:prSet/>
      <dgm:spPr/>
      <dgm:t>
        <a:bodyPr/>
        <a:lstStyle/>
        <a:p>
          <a:endParaRPr lang="en-US"/>
        </a:p>
      </dgm:t>
    </dgm:pt>
    <dgm:pt modelId="{10C471AE-E7C1-44C3-80C5-85A64415FF67}" type="sibTrans" cxnId="{1377399D-70FC-46C4-868E-E5B6B1D4F3C4}">
      <dgm:prSet/>
      <dgm:spPr/>
      <dgm:t>
        <a:bodyPr/>
        <a:lstStyle/>
        <a:p>
          <a:endParaRPr lang="en-US"/>
        </a:p>
      </dgm:t>
    </dgm:pt>
    <dgm:pt modelId="{0C5820A5-3DE5-41E8-848E-FD815CDFDDB8}">
      <dgm:prSet phldrT="[Text]"/>
      <dgm:spPr/>
      <dgm:t>
        <a:bodyPr/>
        <a:lstStyle/>
        <a:p>
          <a:r>
            <a:rPr lang="en-US" b="0" dirty="0"/>
            <a:t>3.0 % Of Joins (74)</a:t>
          </a:r>
        </a:p>
      </dgm:t>
    </dgm:pt>
    <dgm:pt modelId="{679CC13C-4CEF-44A2-904A-E92C25DA5B02}" type="parTrans" cxnId="{56CD11B3-60B2-4490-AE41-CEBC3B8D7F7C}">
      <dgm:prSet/>
      <dgm:spPr/>
      <dgm:t>
        <a:bodyPr/>
        <a:lstStyle/>
        <a:p>
          <a:endParaRPr lang="en-US"/>
        </a:p>
      </dgm:t>
    </dgm:pt>
    <dgm:pt modelId="{E4E34B9A-A525-4127-B709-4B8B46906047}" type="sibTrans" cxnId="{56CD11B3-60B2-4490-AE41-CEBC3B8D7F7C}">
      <dgm:prSet/>
      <dgm:spPr/>
      <dgm:t>
        <a:bodyPr/>
        <a:lstStyle/>
        <a:p>
          <a:endParaRPr lang="en-US"/>
        </a:p>
      </dgm:t>
    </dgm:pt>
    <dgm:pt modelId="{6E09D70F-B5F0-4580-9D9E-598B759E17B8}">
      <dgm:prSet phldrT="[Text]"/>
      <dgm:spPr/>
      <dgm:t>
        <a:bodyPr/>
        <a:lstStyle/>
        <a:p>
          <a:r>
            <a:rPr lang="en-US" dirty="0"/>
            <a:t>Visual Cues at all Branches</a:t>
          </a:r>
        </a:p>
      </dgm:t>
    </dgm:pt>
    <dgm:pt modelId="{2822D87C-ED2E-4A76-AF83-3BEEB8B9646E}" type="parTrans" cxnId="{1E45601F-F5AD-4F2A-A3F7-C30F7D13A196}">
      <dgm:prSet/>
      <dgm:spPr/>
      <dgm:t>
        <a:bodyPr/>
        <a:lstStyle/>
        <a:p>
          <a:endParaRPr lang="en-US"/>
        </a:p>
      </dgm:t>
    </dgm:pt>
    <dgm:pt modelId="{72CD7867-4271-453A-9E90-BA2F1F6E828A}" type="sibTrans" cxnId="{1E45601F-F5AD-4F2A-A3F7-C30F7D13A196}">
      <dgm:prSet/>
      <dgm:spPr/>
      <dgm:t>
        <a:bodyPr/>
        <a:lstStyle/>
        <a:p>
          <a:endParaRPr lang="en-US"/>
        </a:p>
      </dgm:t>
    </dgm:pt>
    <dgm:pt modelId="{581E800F-067F-4C0B-B4A8-B813B6C779F1}">
      <dgm:prSet phldrT="[Text]"/>
      <dgm:spPr/>
      <dgm:t>
        <a:bodyPr/>
        <a:lstStyle/>
        <a:p>
          <a:r>
            <a:rPr lang="en-US" dirty="0"/>
            <a:t>Increased Closing rate by  9% (RH)</a:t>
          </a:r>
        </a:p>
      </dgm:t>
    </dgm:pt>
    <dgm:pt modelId="{A0CC7AA4-91A6-44B8-85F3-ABFFD3794519}" type="parTrans" cxnId="{B0247DCA-6DB8-4B4B-970A-06D5CB4A5D4D}">
      <dgm:prSet/>
      <dgm:spPr/>
      <dgm:t>
        <a:bodyPr/>
        <a:lstStyle/>
        <a:p>
          <a:endParaRPr lang="en-US"/>
        </a:p>
      </dgm:t>
    </dgm:pt>
    <dgm:pt modelId="{28AF3051-5A92-46A0-9383-2B8A97542B2A}" type="sibTrans" cxnId="{B0247DCA-6DB8-4B4B-970A-06D5CB4A5D4D}">
      <dgm:prSet/>
      <dgm:spPr/>
      <dgm:t>
        <a:bodyPr/>
        <a:lstStyle/>
        <a:p>
          <a:endParaRPr lang="en-US"/>
        </a:p>
      </dgm:t>
    </dgm:pt>
    <dgm:pt modelId="{9AD3A564-1D79-45B5-A3DB-A04FF658258E}">
      <dgm:prSet phldrT="[Text]"/>
      <dgm:spPr/>
      <dgm:t>
        <a:bodyPr/>
        <a:lstStyle/>
        <a:p>
          <a:r>
            <a:rPr lang="en-US" dirty="0"/>
            <a:t>Added to Website 2018</a:t>
          </a:r>
        </a:p>
      </dgm:t>
    </dgm:pt>
    <dgm:pt modelId="{AEB2F1FE-C71A-4218-945B-6F0CE88CDFEA}" type="parTrans" cxnId="{6BD08095-A5BC-49E6-BEE5-19D5AC5C8BE3}">
      <dgm:prSet/>
      <dgm:spPr/>
      <dgm:t>
        <a:bodyPr/>
        <a:lstStyle/>
        <a:p>
          <a:endParaRPr lang="en-US"/>
        </a:p>
      </dgm:t>
    </dgm:pt>
    <dgm:pt modelId="{BECEC093-179E-4850-A8C3-88579ECCB33C}" type="sibTrans" cxnId="{6BD08095-A5BC-49E6-BEE5-19D5AC5C8BE3}">
      <dgm:prSet/>
      <dgm:spPr/>
      <dgm:t>
        <a:bodyPr/>
        <a:lstStyle/>
        <a:p>
          <a:endParaRPr lang="en-US"/>
        </a:p>
      </dgm:t>
    </dgm:pt>
    <dgm:pt modelId="{35C237BB-18D5-43B4-A6FC-04AF30E4FFEF}">
      <dgm:prSet phldrT="[Text]"/>
      <dgm:spPr/>
      <dgm:t>
        <a:bodyPr/>
        <a:lstStyle/>
        <a:p>
          <a:r>
            <a:rPr lang="en-US" dirty="0"/>
            <a:t>230 Leads Generated</a:t>
          </a:r>
        </a:p>
      </dgm:t>
    </dgm:pt>
    <dgm:pt modelId="{0C32EAE8-E1D4-47D1-94B6-9DAFE62D59D6}" type="parTrans" cxnId="{4069725F-046F-49FB-90E2-FACC5E924328}">
      <dgm:prSet/>
      <dgm:spPr/>
      <dgm:t>
        <a:bodyPr/>
        <a:lstStyle/>
        <a:p>
          <a:endParaRPr lang="en-US"/>
        </a:p>
      </dgm:t>
    </dgm:pt>
    <dgm:pt modelId="{8D9E8AB9-CDDC-4392-A084-E9B759D29D77}" type="sibTrans" cxnId="{4069725F-046F-49FB-90E2-FACC5E924328}">
      <dgm:prSet/>
      <dgm:spPr/>
      <dgm:t>
        <a:bodyPr/>
        <a:lstStyle/>
        <a:p>
          <a:endParaRPr lang="en-US"/>
        </a:p>
      </dgm:t>
    </dgm:pt>
    <dgm:pt modelId="{BF438070-396F-4A4C-9099-C3DD72F9F4D6}">
      <dgm:prSet phldrT="[Text]"/>
      <dgm:spPr/>
      <dgm:t>
        <a:bodyPr/>
        <a:lstStyle/>
        <a:p>
          <a:r>
            <a:rPr lang="en-US" b="0" dirty="0"/>
            <a:t>274% increase in joins from previous year</a:t>
          </a:r>
        </a:p>
      </dgm:t>
    </dgm:pt>
    <dgm:pt modelId="{FB73F4B1-D99B-4069-B6B2-CADB6745CAEB}" type="parTrans" cxnId="{275D3D81-7864-48E0-8339-8A8426D4A83F}">
      <dgm:prSet/>
      <dgm:spPr/>
      <dgm:t>
        <a:bodyPr/>
        <a:lstStyle/>
        <a:p>
          <a:endParaRPr lang="en-US"/>
        </a:p>
      </dgm:t>
    </dgm:pt>
    <dgm:pt modelId="{39BBEA00-5CEC-40E1-8A08-AE75ED41BBDB}" type="sibTrans" cxnId="{275D3D81-7864-48E0-8339-8A8426D4A83F}">
      <dgm:prSet/>
      <dgm:spPr/>
      <dgm:t>
        <a:bodyPr/>
        <a:lstStyle/>
        <a:p>
          <a:endParaRPr lang="en-US"/>
        </a:p>
      </dgm:t>
    </dgm:pt>
    <dgm:pt modelId="{93F902AE-C203-4916-94F8-F0343BFDA53C}">
      <dgm:prSet phldrT="[Text]"/>
      <dgm:spPr/>
      <dgm:t>
        <a:bodyPr/>
        <a:lstStyle/>
        <a:p>
          <a:r>
            <a:rPr lang="en-US" b="0" dirty="0"/>
            <a:t>19% Members (1,115)</a:t>
          </a:r>
        </a:p>
      </dgm:t>
    </dgm:pt>
    <dgm:pt modelId="{A7E38B5F-08E4-4D5E-8C74-1AB24F428F08}" type="parTrans" cxnId="{D76A9839-6EB6-46B1-9766-2E1742BA73F0}">
      <dgm:prSet/>
      <dgm:spPr/>
      <dgm:t>
        <a:bodyPr/>
        <a:lstStyle/>
        <a:p>
          <a:endParaRPr lang="en-US"/>
        </a:p>
      </dgm:t>
    </dgm:pt>
    <dgm:pt modelId="{B08CBE88-B214-4B05-AE5A-8EB7E8CA2A1E}" type="sibTrans" cxnId="{D76A9839-6EB6-46B1-9766-2E1742BA73F0}">
      <dgm:prSet/>
      <dgm:spPr/>
      <dgm:t>
        <a:bodyPr/>
        <a:lstStyle/>
        <a:p>
          <a:endParaRPr lang="en-US"/>
        </a:p>
      </dgm:t>
    </dgm:pt>
    <dgm:pt modelId="{3A9E7ED7-EB0C-4419-993D-E1DBF96A3BA5}">
      <dgm:prSet phldrT="[Text]"/>
      <dgm:spPr/>
      <dgm:t>
        <a:bodyPr/>
        <a:lstStyle/>
        <a:p>
          <a:pPr rtl="0"/>
          <a:r>
            <a:rPr lang="en-US" b="0" dirty="0"/>
            <a:t>6 On-site visits (no</a:t>
          </a:r>
          <a:r>
            <a:rPr lang="en-US" b="0" dirty="0">
              <a:latin typeface="Cachet Bold"/>
              <a:ea typeface="ＭＳ Ｐゴシック"/>
            </a:rPr>
            <a:t> </a:t>
          </a:r>
          <a:r>
            <a:rPr lang="en-US" b="0" dirty="0"/>
            <a:t>visits after Q2 2019)</a:t>
          </a:r>
        </a:p>
      </dgm:t>
    </dgm:pt>
    <dgm:pt modelId="{DB79BB11-531C-4E68-BF64-5C048287F9C9}" type="parTrans" cxnId="{C670BBBB-9FD8-4E40-8CA5-BD65F3960B09}">
      <dgm:prSet/>
      <dgm:spPr/>
      <dgm:t>
        <a:bodyPr/>
        <a:lstStyle/>
        <a:p>
          <a:endParaRPr lang="en-US"/>
        </a:p>
      </dgm:t>
    </dgm:pt>
    <dgm:pt modelId="{E3DCA87B-7488-476F-9FE1-5F8B8C82CC10}" type="sibTrans" cxnId="{C670BBBB-9FD8-4E40-8CA5-BD65F3960B09}">
      <dgm:prSet/>
      <dgm:spPr/>
      <dgm:t>
        <a:bodyPr/>
        <a:lstStyle/>
        <a:p>
          <a:endParaRPr lang="en-US"/>
        </a:p>
      </dgm:t>
    </dgm:pt>
    <dgm:pt modelId="{FCCABC93-39D2-4519-A491-B39E455853CE}">
      <dgm:prSet phldrT="[Text]"/>
      <dgm:spPr/>
      <dgm:t>
        <a:bodyPr/>
        <a:lstStyle/>
        <a:p>
          <a:r>
            <a:rPr lang="en-US" b="0" dirty="0"/>
            <a:t>2.9 % Members (172)</a:t>
          </a:r>
        </a:p>
      </dgm:t>
    </dgm:pt>
    <dgm:pt modelId="{7326D004-DD2F-4785-86BA-B5B0160EEB53}" type="parTrans" cxnId="{C1BEDFCE-B147-4501-930D-E3D00AD84496}">
      <dgm:prSet/>
      <dgm:spPr/>
      <dgm:t>
        <a:bodyPr/>
        <a:lstStyle/>
        <a:p>
          <a:endParaRPr lang="en-US"/>
        </a:p>
      </dgm:t>
    </dgm:pt>
    <dgm:pt modelId="{0E9F6F25-C26B-4D37-AF19-B22EC60F3350}" type="sibTrans" cxnId="{C1BEDFCE-B147-4501-930D-E3D00AD84496}">
      <dgm:prSet/>
      <dgm:spPr/>
      <dgm:t>
        <a:bodyPr/>
        <a:lstStyle/>
        <a:p>
          <a:endParaRPr lang="en-US"/>
        </a:p>
      </dgm:t>
    </dgm:pt>
    <dgm:pt modelId="{62F618B2-BFF9-4E02-92B6-0225D8790BCE}">
      <dgm:prSet phldrT="[Text]"/>
      <dgm:spPr/>
      <dgm:t>
        <a:bodyPr/>
        <a:lstStyle/>
        <a:p>
          <a:r>
            <a:rPr lang="en-US" b="0" dirty="0"/>
            <a:t>3% of Joins are completed online (52)</a:t>
          </a:r>
        </a:p>
      </dgm:t>
    </dgm:pt>
    <dgm:pt modelId="{2C41CE4C-B331-4A51-9070-6AD858F99473}" type="parTrans" cxnId="{640307AC-EF4A-4EB2-826C-D8A2FF5C4E26}">
      <dgm:prSet/>
      <dgm:spPr/>
      <dgm:t>
        <a:bodyPr/>
        <a:lstStyle/>
        <a:p>
          <a:endParaRPr lang="en-US"/>
        </a:p>
      </dgm:t>
    </dgm:pt>
    <dgm:pt modelId="{D1358863-C15D-47A3-94D0-06DA246B1021}" type="sibTrans" cxnId="{640307AC-EF4A-4EB2-826C-D8A2FF5C4E26}">
      <dgm:prSet/>
      <dgm:spPr/>
      <dgm:t>
        <a:bodyPr/>
        <a:lstStyle/>
        <a:p>
          <a:endParaRPr lang="en-US"/>
        </a:p>
      </dgm:t>
    </dgm:pt>
    <dgm:pt modelId="{0D4980FA-20C0-4E56-A16D-71284A6AD598}">
      <dgm:prSet phldrT="[Text]"/>
      <dgm:spPr/>
      <dgm:t>
        <a:bodyPr/>
        <a:lstStyle/>
        <a:p>
          <a:r>
            <a:rPr lang="en-US" b="0" dirty="0"/>
            <a:t>8.9 % Members (528)</a:t>
          </a:r>
          <a:endParaRPr lang="en-US" dirty="0"/>
        </a:p>
      </dgm:t>
    </dgm:pt>
    <dgm:pt modelId="{3BEF2333-BD34-4EED-B2F7-F84452D4D109}" type="parTrans" cxnId="{09384D33-7AF6-4486-A747-0AB34DCEB8FC}">
      <dgm:prSet/>
      <dgm:spPr/>
      <dgm:t>
        <a:bodyPr/>
        <a:lstStyle/>
        <a:p>
          <a:endParaRPr lang="en-US"/>
        </a:p>
      </dgm:t>
    </dgm:pt>
    <dgm:pt modelId="{67CE8A93-872B-40AD-ABE2-E448A95943F4}" type="sibTrans" cxnId="{09384D33-7AF6-4486-A747-0AB34DCEB8FC}">
      <dgm:prSet/>
      <dgm:spPr/>
      <dgm:t>
        <a:bodyPr/>
        <a:lstStyle/>
        <a:p>
          <a:endParaRPr lang="en-US"/>
        </a:p>
      </dgm:t>
    </dgm:pt>
    <dgm:pt modelId="{9EA239F1-6811-4246-83C7-49CC78727F80}">
      <dgm:prSet phldrT="[Text]"/>
      <dgm:spPr/>
      <dgm:t>
        <a:bodyPr/>
        <a:lstStyle/>
        <a:p>
          <a:r>
            <a:rPr lang="en-US" dirty="0"/>
            <a:t>766 Leads Generated</a:t>
          </a:r>
          <a:endParaRPr lang="en-US" b="0" dirty="0"/>
        </a:p>
      </dgm:t>
    </dgm:pt>
    <dgm:pt modelId="{CA8690D7-11EA-4CE7-93FC-8B92DC383C47}" type="parTrans" cxnId="{65244621-7A96-4BA9-B91B-AC1AD185FF0C}">
      <dgm:prSet/>
      <dgm:spPr/>
    </dgm:pt>
    <dgm:pt modelId="{7B42184B-BAFF-48BC-A26A-5843E1DE3CFE}" type="sibTrans" cxnId="{65244621-7A96-4BA9-B91B-AC1AD185FF0C}">
      <dgm:prSet/>
      <dgm:spPr/>
    </dgm:pt>
    <dgm:pt modelId="{82E867ED-EA39-4867-908F-7F94B515347C}" type="pres">
      <dgm:prSet presAssocID="{11D0FE14-0227-4C42-8ECE-8B96BF3506CA}" presName="diagram" presStyleCnt="0">
        <dgm:presLayoutVars>
          <dgm:dir/>
          <dgm:animLvl val="lvl"/>
          <dgm:resizeHandles val="exact"/>
        </dgm:presLayoutVars>
      </dgm:prSet>
      <dgm:spPr/>
    </dgm:pt>
    <dgm:pt modelId="{B32B0B1E-C69F-4032-AD9F-E205677821F5}" type="pres">
      <dgm:prSet presAssocID="{0B6D8A84-FEDF-425F-AE4E-0772C7DD92BC}" presName="compNode" presStyleCnt="0"/>
      <dgm:spPr/>
    </dgm:pt>
    <dgm:pt modelId="{25F05F50-C138-47C4-B175-B9A0EB62B00B}" type="pres">
      <dgm:prSet presAssocID="{0B6D8A84-FEDF-425F-AE4E-0772C7DD92BC}" presName="childRect" presStyleLbl="bgAcc1" presStyleIdx="0" presStyleCnt="5" custScaleX="145165">
        <dgm:presLayoutVars>
          <dgm:bulletEnabled val="1"/>
        </dgm:presLayoutVars>
      </dgm:prSet>
      <dgm:spPr/>
    </dgm:pt>
    <dgm:pt modelId="{F901A6A0-828A-4B2A-BC32-20BFBD7C5681}" type="pres">
      <dgm:prSet presAssocID="{0B6D8A84-FEDF-425F-AE4E-0772C7DD92BC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E3E79CD2-DB51-45B4-A39A-5377AB0DC3A9}" type="pres">
      <dgm:prSet presAssocID="{0B6D8A84-FEDF-425F-AE4E-0772C7DD92BC}" presName="parentRect" presStyleLbl="alignNode1" presStyleIdx="0" presStyleCnt="5" custScaleX="145165"/>
      <dgm:spPr/>
    </dgm:pt>
    <dgm:pt modelId="{D140BCCE-19BB-415A-B69F-277BE8BE923B}" type="pres">
      <dgm:prSet presAssocID="{0B6D8A84-FEDF-425F-AE4E-0772C7DD92BC}" presName="adorn" presStyleLbl="fgAccFollow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m"/>
        </a:ext>
      </dgm:extLst>
    </dgm:pt>
    <dgm:pt modelId="{55C86E36-FAD2-4D6C-9846-70A61749DF13}" type="pres">
      <dgm:prSet presAssocID="{C5F0052C-725A-4482-9673-978F45464BCB}" presName="sibTrans" presStyleLbl="sibTrans2D1" presStyleIdx="0" presStyleCnt="0"/>
      <dgm:spPr/>
    </dgm:pt>
    <dgm:pt modelId="{93567197-5548-4534-BE8D-679FF665F2F3}" type="pres">
      <dgm:prSet presAssocID="{7DFB9615-9343-4C6E-A4E7-D6B81D985E0D}" presName="compNode" presStyleCnt="0"/>
      <dgm:spPr/>
    </dgm:pt>
    <dgm:pt modelId="{084204F9-7E45-44F6-BAA8-E0CF6E551480}" type="pres">
      <dgm:prSet presAssocID="{7DFB9615-9343-4C6E-A4E7-D6B81D985E0D}" presName="childRect" presStyleLbl="bgAcc1" presStyleIdx="1" presStyleCnt="5" custScaleX="141362">
        <dgm:presLayoutVars>
          <dgm:bulletEnabled val="1"/>
        </dgm:presLayoutVars>
      </dgm:prSet>
      <dgm:spPr/>
    </dgm:pt>
    <dgm:pt modelId="{AD3D8770-BD2D-4450-94FB-49D9647C2469}" type="pres">
      <dgm:prSet presAssocID="{7DFB9615-9343-4C6E-A4E7-D6B81D985E0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3A72E34C-C0D0-4F4D-9171-2732D0462B9F}" type="pres">
      <dgm:prSet presAssocID="{7DFB9615-9343-4C6E-A4E7-D6B81D985E0D}" presName="parentRect" presStyleLbl="alignNode1" presStyleIdx="1" presStyleCnt="5" custScaleX="141362"/>
      <dgm:spPr/>
    </dgm:pt>
    <dgm:pt modelId="{F305EB6C-E1BF-4836-9026-3B267873928A}" type="pres">
      <dgm:prSet presAssocID="{7DFB9615-9343-4C6E-A4E7-D6B81D985E0D}" presName="adorn" presStyleLbl="fgAccFollow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DD48F1DC-0946-437E-BBBF-C1EC16FF1268}" type="pres">
      <dgm:prSet presAssocID="{EDB59F52-A2B2-44BB-A799-A6867D99822A}" presName="sibTrans" presStyleLbl="sibTrans2D1" presStyleIdx="0" presStyleCnt="0"/>
      <dgm:spPr/>
    </dgm:pt>
    <dgm:pt modelId="{C7AEB04F-06E7-4AAE-8884-7E68656914B0}" type="pres">
      <dgm:prSet presAssocID="{14C421CC-2B4A-4B68-A0CA-EAED442AD3FC}" presName="compNode" presStyleCnt="0"/>
      <dgm:spPr/>
    </dgm:pt>
    <dgm:pt modelId="{C7D38A3C-0CB8-4262-8FBA-9A502C59EA65}" type="pres">
      <dgm:prSet presAssocID="{14C421CC-2B4A-4B68-A0CA-EAED442AD3FC}" presName="childRect" presStyleLbl="bgAcc1" presStyleIdx="2" presStyleCnt="5" custScaleX="131497">
        <dgm:presLayoutVars>
          <dgm:bulletEnabled val="1"/>
        </dgm:presLayoutVars>
      </dgm:prSet>
      <dgm:spPr/>
    </dgm:pt>
    <dgm:pt modelId="{2C1D8495-812C-40F0-B5DF-27CFF4D07508}" type="pres">
      <dgm:prSet presAssocID="{14C421CC-2B4A-4B68-A0CA-EAED442AD3FC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18D58C9A-5029-4556-9D24-EEDF11556CC5}" type="pres">
      <dgm:prSet presAssocID="{14C421CC-2B4A-4B68-A0CA-EAED442AD3FC}" presName="parentRect" presStyleLbl="alignNode1" presStyleIdx="2" presStyleCnt="5" custScaleX="131875"/>
      <dgm:spPr/>
    </dgm:pt>
    <dgm:pt modelId="{A99DB19A-AA96-489B-8EB6-EC8AC0CB176B}" type="pres">
      <dgm:prSet presAssocID="{14C421CC-2B4A-4B68-A0CA-EAED442AD3FC}" presName="adorn" presStyleLbl="fgAccFollow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D08FE0FB-63C7-4665-8895-4CAE49672610}" type="pres">
      <dgm:prSet presAssocID="{0F521152-F517-4020-9CE4-30EDB3E42FA7}" presName="sibTrans" presStyleLbl="sibTrans2D1" presStyleIdx="0" presStyleCnt="0"/>
      <dgm:spPr/>
    </dgm:pt>
    <dgm:pt modelId="{A96A9226-7E25-4F74-BC1D-FD98BBDF9D87}" type="pres">
      <dgm:prSet presAssocID="{10B163A7-CAAD-4F45-8AF2-0C435B391FE3}" presName="compNode" presStyleCnt="0"/>
      <dgm:spPr/>
    </dgm:pt>
    <dgm:pt modelId="{827A0136-B282-45A7-8F77-BF07E0E1766C}" type="pres">
      <dgm:prSet presAssocID="{10B163A7-CAAD-4F45-8AF2-0C435B391FE3}" presName="childRect" presStyleLbl="bgAcc1" presStyleIdx="3" presStyleCnt="5" custScaleX="139623">
        <dgm:presLayoutVars>
          <dgm:bulletEnabled val="1"/>
        </dgm:presLayoutVars>
      </dgm:prSet>
      <dgm:spPr/>
    </dgm:pt>
    <dgm:pt modelId="{EDB04604-5794-4F14-9054-FF1D66AB5B8D}" type="pres">
      <dgm:prSet presAssocID="{10B163A7-CAAD-4F45-8AF2-0C435B391FE3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CE23748E-64F9-4CB0-9B76-540E184B4BF7}" type="pres">
      <dgm:prSet presAssocID="{10B163A7-CAAD-4F45-8AF2-0C435B391FE3}" presName="parentRect" presStyleLbl="alignNode1" presStyleIdx="3" presStyleCnt="5" custScaleX="139623"/>
      <dgm:spPr/>
    </dgm:pt>
    <dgm:pt modelId="{F36F2DD5-80F7-45B0-BA3C-4CC95FA16BC8}" type="pres">
      <dgm:prSet presAssocID="{10B163A7-CAAD-4F45-8AF2-0C435B391FE3}" presName="adorn" presStyleLbl="fgAccFollowNode1" presStyleIdx="3" presStyleCnt="5" custLinFactNeighborX="43301" custLinFactNeighborY="-8010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35F174B0-2DCB-45A4-9056-A5C9A6E0FF2F}" type="pres">
      <dgm:prSet presAssocID="{9242FE75-6947-43AA-9C4D-99667B4D59F3}" presName="sibTrans" presStyleLbl="sibTrans2D1" presStyleIdx="0" presStyleCnt="0"/>
      <dgm:spPr/>
    </dgm:pt>
    <dgm:pt modelId="{EF1487CE-F97E-4EFC-8D2A-EC4D25E15E23}" type="pres">
      <dgm:prSet presAssocID="{BEEEC7DA-D3A4-4922-95AA-11A366D8F17F}" presName="compNode" presStyleCnt="0"/>
      <dgm:spPr/>
    </dgm:pt>
    <dgm:pt modelId="{237AC50F-AC00-4959-9311-5080905AABCC}" type="pres">
      <dgm:prSet presAssocID="{BEEEC7DA-D3A4-4922-95AA-11A366D8F17F}" presName="childRect" presStyleLbl="bgAcc1" presStyleIdx="4" presStyleCnt="5" custScaleX="142524">
        <dgm:presLayoutVars>
          <dgm:bulletEnabled val="1"/>
        </dgm:presLayoutVars>
      </dgm:prSet>
      <dgm:spPr/>
    </dgm:pt>
    <dgm:pt modelId="{3CAA097C-31B9-4AE3-BD2A-0B5429BD643A}" type="pres">
      <dgm:prSet presAssocID="{BEEEC7DA-D3A4-4922-95AA-11A366D8F17F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55CEDC50-7EE8-4D14-A230-25C29CD9D56F}" type="pres">
      <dgm:prSet presAssocID="{BEEEC7DA-D3A4-4922-95AA-11A366D8F17F}" presName="parentRect" presStyleLbl="alignNode1" presStyleIdx="4" presStyleCnt="5" custScaleX="141054"/>
      <dgm:spPr/>
    </dgm:pt>
    <dgm:pt modelId="{9D6B5C21-BA69-4472-A9C3-A5F9BF91C777}" type="pres">
      <dgm:prSet presAssocID="{BEEEC7DA-D3A4-4922-95AA-11A366D8F17F}" presName="adorn" presStyleLbl="fgAccFollowNode1" presStyleIdx="4" presStyleCnt="5" custLinFactNeighborX="37654" custLinFactNeighborY="-8010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formation"/>
        </a:ext>
      </dgm:extLst>
    </dgm:pt>
  </dgm:ptLst>
  <dgm:cxnLst>
    <dgm:cxn modelId="{640A1406-9C0D-4427-91EA-FF0A6D117CAF}" type="presOf" srcId="{0F521152-F517-4020-9CE4-30EDB3E42FA7}" destId="{D08FE0FB-63C7-4665-8895-4CAE49672610}" srcOrd="0" destOrd="0" presId="urn:microsoft.com/office/officeart/2005/8/layout/bList2"/>
    <dgm:cxn modelId="{D9B1B808-D9A6-4804-95A1-C8FE6208D66D}" type="presOf" srcId="{7DFB9615-9343-4C6E-A4E7-D6B81D985E0D}" destId="{3A72E34C-C0D0-4F4D-9171-2732D0462B9F}" srcOrd="1" destOrd="0" presId="urn:microsoft.com/office/officeart/2005/8/layout/bList2"/>
    <dgm:cxn modelId="{54B37D0A-CC53-4BEB-92E3-68F62E5087B6}" type="presOf" srcId="{9EA239F1-6811-4246-83C7-49CC78727F80}" destId="{25F05F50-C138-47C4-B175-B9A0EB62B00B}" srcOrd="0" destOrd="1" presId="urn:microsoft.com/office/officeart/2005/8/layout/bList2"/>
    <dgm:cxn modelId="{6552CA10-73BC-4143-83C4-E433504C3B0D}" srcId="{11D0FE14-0227-4C42-8ECE-8B96BF3506CA}" destId="{7DFB9615-9343-4C6E-A4E7-D6B81D985E0D}" srcOrd="1" destOrd="0" parTransId="{FBA81BD1-BE9A-4D0D-828A-6E9CF41BA2E6}" sibTransId="{EDB59F52-A2B2-44BB-A799-A6867D99822A}"/>
    <dgm:cxn modelId="{EF726819-BB70-49EA-A4D1-3275200D03A7}" srcId="{7DFB9615-9343-4C6E-A4E7-D6B81D985E0D}" destId="{1B6013C4-1029-409F-8ADB-EF46236DF207}" srcOrd="0" destOrd="0" parTransId="{937DBF58-0569-4497-8C95-CF0FFF43042C}" sibTransId="{D60B9B78-4102-41CC-BA36-622E382C9848}"/>
    <dgm:cxn modelId="{1E45601F-F5AD-4F2A-A3F7-C30F7D13A196}" srcId="{7DFB9615-9343-4C6E-A4E7-D6B81D985E0D}" destId="{6E09D70F-B5F0-4580-9D9E-598B759E17B8}" srcOrd="1" destOrd="0" parTransId="{2822D87C-ED2E-4A76-AF83-3BEEB8B9646E}" sibTransId="{72CD7867-4271-453A-9E90-BA2F1F6E828A}"/>
    <dgm:cxn modelId="{65244621-7A96-4BA9-B91B-AC1AD185FF0C}" srcId="{0B6D8A84-FEDF-425F-AE4E-0772C7DD92BC}" destId="{9EA239F1-6811-4246-83C7-49CC78727F80}" srcOrd="1" destOrd="0" parTransId="{CA8690D7-11EA-4CE7-93FC-8B92DC383C47}" sibTransId="{7B42184B-BAFF-48BC-A26A-5843E1DE3CFE}"/>
    <dgm:cxn modelId="{23066D25-7C53-4A5F-BF73-52C160699E65}" type="presOf" srcId="{62F618B2-BFF9-4E02-92B6-0225D8790BCE}" destId="{237AC50F-AC00-4959-9311-5080905AABCC}" srcOrd="0" destOrd="2" presId="urn:microsoft.com/office/officeart/2005/8/layout/bList2"/>
    <dgm:cxn modelId="{2BBF0B28-32C5-4807-9B9C-8F6A62EA8941}" srcId="{11D0FE14-0227-4C42-8ECE-8B96BF3506CA}" destId="{BEEEC7DA-D3A4-4922-95AA-11A366D8F17F}" srcOrd="4" destOrd="0" parTransId="{AC275782-B7A9-40CF-8E81-0A621FECAF7A}" sibTransId="{631CA03D-1502-4E17-AD71-10E97183311B}"/>
    <dgm:cxn modelId="{A886622C-3BCB-4939-965F-90D6DA0B71A0}" type="presOf" srcId="{10B163A7-CAAD-4F45-8AF2-0C435B391FE3}" destId="{CE23748E-64F9-4CB0-9B76-540E184B4BF7}" srcOrd="1" destOrd="0" presId="urn:microsoft.com/office/officeart/2005/8/layout/bList2"/>
    <dgm:cxn modelId="{33ED4B2C-152C-437C-8775-CCFC0C4831E3}" type="presOf" srcId="{581E800F-067F-4C0B-B4A8-B813B6C779F1}" destId="{084204F9-7E45-44F6-BAA8-E0CF6E551480}" srcOrd="0" destOrd="2" presId="urn:microsoft.com/office/officeart/2005/8/layout/bList2"/>
    <dgm:cxn modelId="{09384D33-7AF6-4486-A747-0AB34DCEB8FC}" srcId="{0B6D8A84-FEDF-425F-AE4E-0772C7DD92BC}" destId="{0D4980FA-20C0-4E56-A16D-71284A6AD598}" srcOrd="2" destOrd="0" parTransId="{3BEF2333-BD34-4EED-B2F7-F84452D4D109}" sibTransId="{67CE8A93-872B-40AD-ABE2-E448A95943F4}"/>
    <dgm:cxn modelId="{E7FD5833-FC27-40D7-8DD6-9666ED04375E}" type="presOf" srcId="{14C421CC-2B4A-4B68-A0CA-EAED442AD3FC}" destId="{2C1D8495-812C-40F0-B5DF-27CFF4D07508}" srcOrd="0" destOrd="0" presId="urn:microsoft.com/office/officeart/2005/8/layout/bList2"/>
    <dgm:cxn modelId="{DFEFA936-51C2-4D51-B84D-8A4C1A22D771}" type="presOf" srcId="{35C237BB-18D5-43B4-A6FC-04AF30E4FFEF}" destId="{237AC50F-AC00-4959-9311-5080905AABCC}" srcOrd="0" destOrd="1" presId="urn:microsoft.com/office/officeart/2005/8/layout/bList2"/>
    <dgm:cxn modelId="{A3A0C936-5C7C-4403-B683-0757F16479A8}" srcId="{11D0FE14-0227-4C42-8ECE-8B96BF3506CA}" destId="{14C421CC-2B4A-4B68-A0CA-EAED442AD3FC}" srcOrd="2" destOrd="0" parTransId="{238B72FE-C015-44E5-BD72-673C6D0829F7}" sibTransId="{0F521152-F517-4020-9CE4-30EDB3E42FA7}"/>
    <dgm:cxn modelId="{62E4C938-010B-48DF-96EC-2297735C5914}" type="presOf" srcId="{EDB59F52-A2B2-44BB-A799-A6867D99822A}" destId="{DD48F1DC-0946-437E-BBBF-C1EC16FF1268}" srcOrd="0" destOrd="0" presId="urn:microsoft.com/office/officeart/2005/8/layout/bList2"/>
    <dgm:cxn modelId="{D76A9839-6EB6-46B1-9766-2E1742BA73F0}" srcId="{14C421CC-2B4A-4B68-A0CA-EAED442AD3FC}" destId="{93F902AE-C203-4916-94F8-F0343BFDA53C}" srcOrd="2" destOrd="0" parTransId="{A7E38B5F-08E4-4D5E-8C74-1AB24F428F08}" sibTransId="{B08CBE88-B214-4B05-AE5A-8EB7E8CA2A1E}"/>
    <dgm:cxn modelId="{4069725F-046F-49FB-90E2-FACC5E924328}" srcId="{BEEEC7DA-D3A4-4922-95AA-11A366D8F17F}" destId="{35C237BB-18D5-43B4-A6FC-04AF30E4FFEF}" srcOrd="1" destOrd="0" parTransId="{0C32EAE8-E1D4-47D1-94B6-9DAFE62D59D6}" sibTransId="{8D9E8AB9-CDDC-4392-A084-E9B759D29D77}"/>
    <dgm:cxn modelId="{3A95B15F-4C3D-4D5B-BD5D-C540DFEDC303}" srcId="{11D0FE14-0227-4C42-8ECE-8B96BF3506CA}" destId="{0B6D8A84-FEDF-425F-AE4E-0772C7DD92BC}" srcOrd="0" destOrd="0" parTransId="{CFC5F25C-7D28-4D66-8B8A-DCEC0B8E909A}" sibTransId="{C5F0052C-725A-4482-9673-978F45464BCB}"/>
    <dgm:cxn modelId="{DAE5EC60-108A-4465-89D8-8677490B0D00}" type="presOf" srcId="{7DFB9615-9343-4C6E-A4E7-D6B81D985E0D}" destId="{AD3D8770-BD2D-4450-94FB-49D9647C2469}" srcOrd="0" destOrd="0" presId="urn:microsoft.com/office/officeart/2005/8/layout/bList2"/>
    <dgm:cxn modelId="{9492DE44-5CDC-4E20-B790-6FB8B9BBBA87}" type="presOf" srcId="{10B163A7-CAAD-4F45-8AF2-0C435B391FE3}" destId="{EDB04604-5794-4F14-9054-FF1D66AB5B8D}" srcOrd="0" destOrd="0" presId="urn:microsoft.com/office/officeart/2005/8/layout/bList2"/>
    <dgm:cxn modelId="{6A739449-6A0E-4AA3-9DB2-EEF565FFD25B}" type="presOf" srcId="{9242FE75-6947-43AA-9C4D-99667B4D59F3}" destId="{35F174B0-2DCB-45A4-9056-A5C9A6E0FF2F}" srcOrd="0" destOrd="0" presId="urn:microsoft.com/office/officeart/2005/8/layout/bList2"/>
    <dgm:cxn modelId="{CE88116A-92BF-4AC1-8F40-FAFFE034A2EE}" type="presOf" srcId="{BEEEC7DA-D3A4-4922-95AA-11A366D8F17F}" destId="{3CAA097C-31B9-4AE3-BD2A-0B5429BD643A}" srcOrd="0" destOrd="0" presId="urn:microsoft.com/office/officeart/2005/8/layout/bList2"/>
    <dgm:cxn modelId="{AE0B106D-370C-4B87-81E3-E47B0966E7BD}" type="presOf" srcId="{4E6DAF02-E4D4-4E7F-97B0-03673B985962}" destId="{C7D38A3C-0CB8-4262-8FBA-9A502C59EA65}" srcOrd="0" destOrd="0" presId="urn:microsoft.com/office/officeart/2005/8/layout/bList2"/>
    <dgm:cxn modelId="{DA5AA272-D82D-491A-819B-A84F4D688EA8}" type="presOf" srcId="{93F902AE-C203-4916-94F8-F0343BFDA53C}" destId="{C7D38A3C-0CB8-4262-8FBA-9A502C59EA65}" srcOrd="0" destOrd="2" presId="urn:microsoft.com/office/officeart/2005/8/layout/bList2"/>
    <dgm:cxn modelId="{59F63D77-B620-44DE-A606-68F8E37CBA39}" srcId="{0B6D8A84-FEDF-425F-AE4E-0772C7DD92BC}" destId="{37E5C91E-F146-4CE8-A95D-37712AF3A1D3}" srcOrd="0" destOrd="0" parTransId="{D3C34F47-DEE5-47BE-B645-259BED13A73D}" sibTransId="{F1AC1007-E524-4D05-A461-6A21C65B4B20}"/>
    <dgm:cxn modelId="{9FD38D7C-14DC-4C55-BBAC-88896C87DA54}" type="presOf" srcId="{0C5820A5-3DE5-41E8-848E-FD815CDFDDB8}" destId="{827A0136-B282-45A7-8F77-BF07E0E1766C}" srcOrd="0" destOrd="0" presId="urn:microsoft.com/office/officeart/2005/8/layout/bList2"/>
    <dgm:cxn modelId="{014EB880-BAB9-4D70-8755-DAF2FAC3FA8A}" type="presOf" srcId="{0D4980FA-20C0-4E56-A16D-71284A6AD598}" destId="{25F05F50-C138-47C4-B175-B9A0EB62B00B}" srcOrd="0" destOrd="2" presId="urn:microsoft.com/office/officeart/2005/8/layout/bList2"/>
    <dgm:cxn modelId="{275D3D81-7864-48E0-8339-8A8426D4A83F}" srcId="{14C421CC-2B4A-4B68-A0CA-EAED442AD3FC}" destId="{BF438070-396F-4A4C-9099-C3DD72F9F4D6}" srcOrd="1" destOrd="0" parTransId="{FB73F4B1-D99B-4069-B6B2-CADB6745CAEB}" sibTransId="{39BBEA00-5CEC-40E1-8A08-AE75ED41BBDB}"/>
    <dgm:cxn modelId="{BC2FAA88-0B48-4671-AE80-DB410B41E414}" type="presOf" srcId="{11D0FE14-0227-4C42-8ECE-8B96BF3506CA}" destId="{82E867ED-EA39-4867-908F-7F94B515347C}" srcOrd="0" destOrd="0" presId="urn:microsoft.com/office/officeart/2005/8/layout/bList2"/>
    <dgm:cxn modelId="{6BD08095-A5BC-49E6-BEE5-19D5AC5C8BE3}" srcId="{BEEEC7DA-D3A4-4922-95AA-11A366D8F17F}" destId="{9AD3A564-1D79-45B5-A3DB-A04FF658258E}" srcOrd="0" destOrd="0" parTransId="{AEB2F1FE-C71A-4218-945B-6F0CE88CDFEA}" sibTransId="{BECEC093-179E-4850-A8C3-88579ECCB33C}"/>
    <dgm:cxn modelId="{1377399D-70FC-46C4-868E-E5B6B1D4F3C4}" srcId="{14C421CC-2B4A-4B68-A0CA-EAED442AD3FC}" destId="{4E6DAF02-E4D4-4E7F-97B0-03673B985962}" srcOrd="0" destOrd="0" parTransId="{BE6DB99E-D800-4733-A11A-D06CF78F5564}" sibTransId="{10C471AE-E7C1-44C3-80C5-85A64415FF67}"/>
    <dgm:cxn modelId="{640307AC-EF4A-4EB2-826C-D8A2FF5C4E26}" srcId="{BEEEC7DA-D3A4-4922-95AA-11A366D8F17F}" destId="{62F618B2-BFF9-4E02-92B6-0225D8790BCE}" srcOrd="2" destOrd="0" parTransId="{2C41CE4C-B331-4A51-9070-6AD858F99473}" sibTransId="{D1358863-C15D-47A3-94D0-06DA246B1021}"/>
    <dgm:cxn modelId="{2AE8B4AD-EF0C-46C5-821F-1B441F1BC8D7}" type="presOf" srcId="{6E09D70F-B5F0-4580-9D9E-598B759E17B8}" destId="{084204F9-7E45-44F6-BAA8-E0CF6E551480}" srcOrd="0" destOrd="1" presId="urn:microsoft.com/office/officeart/2005/8/layout/bList2"/>
    <dgm:cxn modelId="{EAC054B0-8762-40C2-A733-29503D5CFC2D}" type="presOf" srcId="{BF438070-396F-4A4C-9099-C3DD72F9F4D6}" destId="{C7D38A3C-0CB8-4262-8FBA-9A502C59EA65}" srcOrd="0" destOrd="1" presId="urn:microsoft.com/office/officeart/2005/8/layout/bList2"/>
    <dgm:cxn modelId="{011589B2-DFDF-4111-9BE3-161C95EEEF79}" type="presOf" srcId="{3A9E7ED7-EB0C-4419-993D-E1DBF96A3BA5}" destId="{827A0136-B282-45A7-8F77-BF07E0E1766C}" srcOrd="0" destOrd="1" presId="urn:microsoft.com/office/officeart/2005/8/layout/bList2"/>
    <dgm:cxn modelId="{56CD11B3-60B2-4490-AE41-CEBC3B8D7F7C}" srcId="{10B163A7-CAAD-4F45-8AF2-0C435B391FE3}" destId="{0C5820A5-3DE5-41E8-848E-FD815CDFDDB8}" srcOrd="0" destOrd="0" parTransId="{679CC13C-4CEF-44A2-904A-E92C25DA5B02}" sibTransId="{E4E34B9A-A525-4127-B709-4B8B46906047}"/>
    <dgm:cxn modelId="{4E4AC2B6-6796-4C41-B262-66F85CBCC4D9}" type="presOf" srcId="{9AD3A564-1D79-45B5-A3DB-A04FF658258E}" destId="{237AC50F-AC00-4959-9311-5080905AABCC}" srcOrd="0" destOrd="0" presId="urn:microsoft.com/office/officeart/2005/8/layout/bList2"/>
    <dgm:cxn modelId="{C670BBBB-9FD8-4E40-8CA5-BD65F3960B09}" srcId="{10B163A7-CAAD-4F45-8AF2-0C435B391FE3}" destId="{3A9E7ED7-EB0C-4419-993D-E1DBF96A3BA5}" srcOrd="1" destOrd="0" parTransId="{DB79BB11-531C-4E68-BF64-5C048287F9C9}" sibTransId="{E3DCA87B-7488-476F-9FE1-5F8B8C82CC10}"/>
    <dgm:cxn modelId="{85F737C4-B63E-4D67-93C5-7C994F7275F8}" type="presOf" srcId="{FCCABC93-39D2-4519-A491-B39E455853CE}" destId="{827A0136-B282-45A7-8F77-BF07E0E1766C}" srcOrd="0" destOrd="2" presId="urn:microsoft.com/office/officeart/2005/8/layout/bList2"/>
    <dgm:cxn modelId="{B0247DCA-6DB8-4B4B-970A-06D5CB4A5D4D}" srcId="{7DFB9615-9343-4C6E-A4E7-D6B81D985E0D}" destId="{581E800F-067F-4C0B-B4A8-B813B6C779F1}" srcOrd="2" destOrd="0" parTransId="{A0CC7AA4-91A6-44B8-85F3-ABFFD3794519}" sibTransId="{28AF3051-5A92-46A0-9383-2B8A97542B2A}"/>
    <dgm:cxn modelId="{B26DD9CA-9DDF-48C0-AE35-23A5D3EF158A}" type="presOf" srcId="{0B6D8A84-FEDF-425F-AE4E-0772C7DD92BC}" destId="{E3E79CD2-DB51-45B4-A39A-5377AB0DC3A9}" srcOrd="1" destOrd="0" presId="urn:microsoft.com/office/officeart/2005/8/layout/bList2"/>
    <dgm:cxn modelId="{C1BEDFCE-B147-4501-930D-E3D00AD84496}" srcId="{10B163A7-CAAD-4F45-8AF2-0C435B391FE3}" destId="{FCCABC93-39D2-4519-A491-B39E455853CE}" srcOrd="2" destOrd="0" parTransId="{7326D004-DD2F-4785-86BA-B5B0160EEB53}" sibTransId="{0E9F6F25-C26B-4D37-AF19-B22EC60F3350}"/>
    <dgm:cxn modelId="{52B446D9-9645-4931-B336-710495E45C84}" type="presOf" srcId="{0B6D8A84-FEDF-425F-AE4E-0772C7DD92BC}" destId="{F901A6A0-828A-4B2A-BC32-20BFBD7C5681}" srcOrd="0" destOrd="0" presId="urn:microsoft.com/office/officeart/2005/8/layout/bList2"/>
    <dgm:cxn modelId="{E9D756ED-97D4-4870-8FC3-5C9AF3757021}" type="presOf" srcId="{14C421CC-2B4A-4B68-A0CA-EAED442AD3FC}" destId="{18D58C9A-5029-4556-9D24-EEDF11556CC5}" srcOrd="1" destOrd="0" presId="urn:microsoft.com/office/officeart/2005/8/layout/bList2"/>
    <dgm:cxn modelId="{E11ED3EE-75A1-455C-BDD6-1B6597B92BE8}" type="presOf" srcId="{1B6013C4-1029-409F-8ADB-EF46236DF207}" destId="{084204F9-7E45-44F6-BAA8-E0CF6E551480}" srcOrd="0" destOrd="0" presId="urn:microsoft.com/office/officeart/2005/8/layout/bList2"/>
    <dgm:cxn modelId="{70C97CF3-8DD8-4CA8-BE7C-09C4AEFE36CE}" type="presOf" srcId="{BEEEC7DA-D3A4-4922-95AA-11A366D8F17F}" destId="{55CEDC50-7EE8-4D14-A230-25C29CD9D56F}" srcOrd="1" destOrd="0" presId="urn:microsoft.com/office/officeart/2005/8/layout/bList2"/>
    <dgm:cxn modelId="{F17BA3F3-8E98-4C54-9D6B-741B99003DFB}" type="presOf" srcId="{37E5C91E-F146-4CE8-A95D-37712AF3A1D3}" destId="{25F05F50-C138-47C4-B175-B9A0EB62B00B}" srcOrd="0" destOrd="0" presId="urn:microsoft.com/office/officeart/2005/8/layout/bList2"/>
    <dgm:cxn modelId="{368369F4-7176-4917-BCC3-FF74B4B347DA}" type="presOf" srcId="{C5F0052C-725A-4482-9673-978F45464BCB}" destId="{55C86E36-FAD2-4D6C-9846-70A61749DF13}" srcOrd="0" destOrd="0" presId="urn:microsoft.com/office/officeart/2005/8/layout/bList2"/>
    <dgm:cxn modelId="{8BE557FD-45C6-4954-BA40-BA55CC9A778F}" srcId="{11D0FE14-0227-4C42-8ECE-8B96BF3506CA}" destId="{10B163A7-CAAD-4F45-8AF2-0C435B391FE3}" srcOrd="3" destOrd="0" parTransId="{DD67A5C8-DB99-4241-8D2E-ACAEA21A6A98}" sibTransId="{9242FE75-6947-43AA-9C4D-99667B4D59F3}"/>
    <dgm:cxn modelId="{8BDAE812-9CED-4164-B505-9DD09AA16009}" type="presParOf" srcId="{82E867ED-EA39-4867-908F-7F94B515347C}" destId="{B32B0B1E-C69F-4032-AD9F-E205677821F5}" srcOrd="0" destOrd="0" presId="urn:microsoft.com/office/officeart/2005/8/layout/bList2"/>
    <dgm:cxn modelId="{E8ED40B3-678D-4079-8AED-91CE1E9C4A6F}" type="presParOf" srcId="{B32B0B1E-C69F-4032-AD9F-E205677821F5}" destId="{25F05F50-C138-47C4-B175-B9A0EB62B00B}" srcOrd="0" destOrd="0" presId="urn:microsoft.com/office/officeart/2005/8/layout/bList2"/>
    <dgm:cxn modelId="{A172974F-299D-4ED4-AA42-CFEDBA3641C8}" type="presParOf" srcId="{B32B0B1E-C69F-4032-AD9F-E205677821F5}" destId="{F901A6A0-828A-4B2A-BC32-20BFBD7C5681}" srcOrd="1" destOrd="0" presId="urn:microsoft.com/office/officeart/2005/8/layout/bList2"/>
    <dgm:cxn modelId="{03172AA6-658A-4A5A-A661-B3AC2EAEC2F8}" type="presParOf" srcId="{B32B0B1E-C69F-4032-AD9F-E205677821F5}" destId="{E3E79CD2-DB51-45B4-A39A-5377AB0DC3A9}" srcOrd="2" destOrd="0" presId="urn:microsoft.com/office/officeart/2005/8/layout/bList2"/>
    <dgm:cxn modelId="{0FF3BE64-5930-45B9-9B13-33D94F346002}" type="presParOf" srcId="{B32B0B1E-C69F-4032-AD9F-E205677821F5}" destId="{D140BCCE-19BB-415A-B69F-277BE8BE923B}" srcOrd="3" destOrd="0" presId="urn:microsoft.com/office/officeart/2005/8/layout/bList2"/>
    <dgm:cxn modelId="{EBA75587-3DA2-46A1-A6FA-6CEE1E4652B8}" type="presParOf" srcId="{82E867ED-EA39-4867-908F-7F94B515347C}" destId="{55C86E36-FAD2-4D6C-9846-70A61749DF13}" srcOrd="1" destOrd="0" presId="urn:microsoft.com/office/officeart/2005/8/layout/bList2"/>
    <dgm:cxn modelId="{20A31CE0-7AF0-4A0E-A54B-8293D0ADE8C7}" type="presParOf" srcId="{82E867ED-EA39-4867-908F-7F94B515347C}" destId="{93567197-5548-4534-BE8D-679FF665F2F3}" srcOrd="2" destOrd="0" presId="urn:microsoft.com/office/officeart/2005/8/layout/bList2"/>
    <dgm:cxn modelId="{B9C66C72-D7FB-466B-BF4B-B2E35BAF7863}" type="presParOf" srcId="{93567197-5548-4534-BE8D-679FF665F2F3}" destId="{084204F9-7E45-44F6-BAA8-E0CF6E551480}" srcOrd="0" destOrd="0" presId="urn:microsoft.com/office/officeart/2005/8/layout/bList2"/>
    <dgm:cxn modelId="{CB2060C8-ADEC-434F-9926-DB1A8C13CE37}" type="presParOf" srcId="{93567197-5548-4534-BE8D-679FF665F2F3}" destId="{AD3D8770-BD2D-4450-94FB-49D9647C2469}" srcOrd="1" destOrd="0" presId="urn:microsoft.com/office/officeart/2005/8/layout/bList2"/>
    <dgm:cxn modelId="{5771AF22-7C43-4E50-9D23-6D94565A4A1B}" type="presParOf" srcId="{93567197-5548-4534-BE8D-679FF665F2F3}" destId="{3A72E34C-C0D0-4F4D-9171-2732D0462B9F}" srcOrd="2" destOrd="0" presId="urn:microsoft.com/office/officeart/2005/8/layout/bList2"/>
    <dgm:cxn modelId="{D7BE7B09-4A2E-43E9-9721-16255D3191FB}" type="presParOf" srcId="{93567197-5548-4534-BE8D-679FF665F2F3}" destId="{F305EB6C-E1BF-4836-9026-3B267873928A}" srcOrd="3" destOrd="0" presId="urn:microsoft.com/office/officeart/2005/8/layout/bList2"/>
    <dgm:cxn modelId="{E7643CA3-7028-4270-87F3-DACBBBF5AC8D}" type="presParOf" srcId="{82E867ED-EA39-4867-908F-7F94B515347C}" destId="{DD48F1DC-0946-437E-BBBF-C1EC16FF1268}" srcOrd="3" destOrd="0" presId="urn:microsoft.com/office/officeart/2005/8/layout/bList2"/>
    <dgm:cxn modelId="{8908AEF4-C69A-4E08-8970-279BE19FFF3A}" type="presParOf" srcId="{82E867ED-EA39-4867-908F-7F94B515347C}" destId="{C7AEB04F-06E7-4AAE-8884-7E68656914B0}" srcOrd="4" destOrd="0" presId="urn:microsoft.com/office/officeart/2005/8/layout/bList2"/>
    <dgm:cxn modelId="{207E4AF6-347E-4BFF-A201-3C112B0CD695}" type="presParOf" srcId="{C7AEB04F-06E7-4AAE-8884-7E68656914B0}" destId="{C7D38A3C-0CB8-4262-8FBA-9A502C59EA65}" srcOrd="0" destOrd="0" presId="urn:microsoft.com/office/officeart/2005/8/layout/bList2"/>
    <dgm:cxn modelId="{8F0B228D-4691-4610-9B8C-C891F1860404}" type="presParOf" srcId="{C7AEB04F-06E7-4AAE-8884-7E68656914B0}" destId="{2C1D8495-812C-40F0-B5DF-27CFF4D07508}" srcOrd="1" destOrd="0" presId="urn:microsoft.com/office/officeart/2005/8/layout/bList2"/>
    <dgm:cxn modelId="{139FA7E6-F754-41E9-8422-C0C3813A4C1F}" type="presParOf" srcId="{C7AEB04F-06E7-4AAE-8884-7E68656914B0}" destId="{18D58C9A-5029-4556-9D24-EEDF11556CC5}" srcOrd="2" destOrd="0" presId="urn:microsoft.com/office/officeart/2005/8/layout/bList2"/>
    <dgm:cxn modelId="{B6B623A0-2BF8-4E0F-BEDB-205A03B2BBE0}" type="presParOf" srcId="{C7AEB04F-06E7-4AAE-8884-7E68656914B0}" destId="{A99DB19A-AA96-489B-8EB6-EC8AC0CB176B}" srcOrd="3" destOrd="0" presId="urn:microsoft.com/office/officeart/2005/8/layout/bList2"/>
    <dgm:cxn modelId="{907F74E5-64F6-4C25-AD5A-4A2A940C0131}" type="presParOf" srcId="{82E867ED-EA39-4867-908F-7F94B515347C}" destId="{D08FE0FB-63C7-4665-8895-4CAE49672610}" srcOrd="5" destOrd="0" presId="urn:microsoft.com/office/officeart/2005/8/layout/bList2"/>
    <dgm:cxn modelId="{B6D766DC-CDCC-4CDF-86E4-1C532599A182}" type="presParOf" srcId="{82E867ED-EA39-4867-908F-7F94B515347C}" destId="{A96A9226-7E25-4F74-BC1D-FD98BBDF9D87}" srcOrd="6" destOrd="0" presId="urn:microsoft.com/office/officeart/2005/8/layout/bList2"/>
    <dgm:cxn modelId="{52998372-9F47-4B9D-A25C-DF5F3C554AC0}" type="presParOf" srcId="{A96A9226-7E25-4F74-BC1D-FD98BBDF9D87}" destId="{827A0136-B282-45A7-8F77-BF07E0E1766C}" srcOrd="0" destOrd="0" presId="urn:microsoft.com/office/officeart/2005/8/layout/bList2"/>
    <dgm:cxn modelId="{CA711EA0-640C-4519-B3FE-40327A5F5C01}" type="presParOf" srcId="{A96A9226-7E25-4F74-BC1D-FD98BBDF9D87}" destId="{EDB04604-5794-4F14-9054-FF1D66AB5B8D}" srcOrd="1" destOrd="0" presId="urn:microsoft.com/office/officeart/2005/8/layout/bList2"/>
    <dgm:cxn modelId="{12D4CA43-9219-46F4-8CAB-E279C5232B7E}" type="presParOf" srcId="{A96A9226-7E25-4F74-BC1D-FD98BBDF9D87}" destId="{CE23748E-64F9-4CB0-9B76-540E184B4BF7}" srcOrd="2" destOrd="0" presId="urn:microsoft.com/office/officeart/2005/8/layout/bList2"/>
    <dgm:cxn modelId="{EF973639-72FF-44BB-9B2C-26ED6D8EB410}" type="presParOf" srcId="{A96A9226-7E25-4F74-BC1D-FD98BBDF9D87}" destId="{F36F2DD5-80F7-45B0-BA3C-4CC95FA16BC8}" srcOrd="3" destOrd="0" presId="urn:microsoft.com/office/officeart/2005/8/layout/bList2"/>
    <dgm:cxn modelId="{3855DE76-CB27-4CD4-96D6-3462A455F968}" type="presParOf" srcId="{82E867ED-EA39-4867-908F-7F94B515347C}" destId="{35F174B0-2DCB-45A4-9056-A5C9A6E0FF2F}" srcOrd="7" destOrd="0" presId="urn:microsoft.com/office/officeart/2005/8/layout/bList2"/>
    <dgm:cxn modelId="{21D0BE2E-B9AB-4963-B590-737207047A0E}" type="presParOf" srcId="{82E867ED-EA39-4867-908F-7F94B515347C}" destId="{EF1487CE-F97E-4EFC-8D2A-EC4D25E15E23}" srcOrd="8" destOrd="0" presId="urn:microsoft.com/office/officeart/2005/8/layout/bList2"/>
    <dgm:cxn modelId="{55CCAB70-24B1-4D66-9933-515814A3642D}" type="presParOf" srcId="{EF1487CE-F97E-4EFC-8D2A-EC4D25E15E23}" destId="{237AC50F-AC00-4959-9311-5080905AABCC}" srcOrd="0" destOrd="0" presId="urn:microsoft.com/office/officeart/2005/8/layout/bList2"/>
    <dgm:cxn modelId="{1CCD7359-D8D1-4494-967A-E75BA636F6BC}" type="presParOf" srcId="{EF1487CE-F97E-4EFC-8D2A-EC4D25E15E23}" destId="{3CAA097C-31B9-4AE3-BD2A-0B5429BD643A}" srcOrd="1" destOrd="0" presId="urn:microsoft.com/office/officeart/2005/8/layout/bList2"/>
    <dgm:cxn modelId="{BC5414CE-1DAC-4164-9F60-02D5ACDB26C1}" type="presParOf" srcId="{EF1487CE-F97E-4EFC-8D2A-EC4D25E15E23}" destId="{55CEDC50-7EE8-4D14-A230-25C29CD9D56F}" srcOrd="2" destOrd="0" presId="urn:microsoft.com/office/officeart/2005/8/layout/bList2"/>
    <dgm:cxn modelId="{3CAE4318-2814-4A06-BA4C-D524510687F0}" type="presParOf" srcId="{EF1487CE-F97E-4EFC-8D2A-EC4D25E15E23}" destId="{9D6B5C21-BA69-4472-A9C3-A5F9BF91C777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D0FE14-0227-4C42-8ECE-8B96BF3506CA}" type="doc">
      <dgm:prSet loTypeId="urn:microsoft.com/office/officeart/2005/8/layout/chevron2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B6D8A84-FEDF-425F-AE4E-0772C7DD92BC}">
      <dgm:prSet phldrT="[Text]"/>
      <dgm:spPr/>
      <dgm:t>
        <a:bodyPr/>
        <a:lstStyle/>
        <a:p>
          <a:r>
            <a:rPr lang="en-US" dirty="0"/>
            <a:t>Post Cards</a:t>
          </a:r>
        </a:p>
      </dgm:t>
    </dgm:pt>
    <dgm:pt modelId="{CFC5F25C-7D28-4D66-8B8A-DCEC0B8E909A}" type="parTrans" cxnId="{3A95B15F-4C3D-4D5B-BD5D-C540DFEDC303}">
      <dgm:prSet/>
      <dgm:spPr/>
      <dgm:t>
        <a:bodyPr/>
        <a:lstStyle/>
        <a:p>
          <a:endParaRPr lang="en-US"/>
        </a:p>
      </dgm:t>
    </dgm:pt>
    <dgm:pt modelId="{C5F0052C-725A-4482-9673-978F45464BCB}" type="sibTrans" cxnId="{3A95B15F-4C3D-4D5B-BD5D-C540DFEDC303}">
      <dgm:prSet/>
      <dgm:spPr/>
      <dgm:t>
        <a:bodyPr/>
        <a:lstStyle/>
        <a:p>
          <a:endParaRPr lang="en-US"/>
        </a:p>
      </dgm:t>
    </dgm:pt>
    <dgm:pt modelId="{14C421CC-2B4A-4B68-A0CA-EAED442AD3FC}">
      <dgm:prSet phldrT="[Text]"/>
      <dgm:spPr/>
      <dgm:t>
        <a:bodyPr/>
        <a:lstStyle/>
        <a:p>
          <a:r>
            <a:rPr lang="en-US" dirty="0"/>
            <a:t>Email Campaign</a:t>
          </a:r>
        </a:p>
      </dgm:t>
    </dgm:pt>
    <dgm:pt modelId="{238B72FE-C015-44E5-BD72-673C6D0829F7}" type="parTrans" cxnId="{A3A0C936-5C7C-4403-B683-0757F16479A8}">
      <dgm:prSet/>
      <dgm:spPr/>
      <dgm:t>
        <a:bodyPr/>
        <a:lstStyle/>
        <a:p>
          <a:endParaRPr lang="en-US"/>
        </a:p>
      </dgm:t>
    </dgm:pt>
    <dgm:pt modelId="{0F521152-F517-4020-9CE4-30EDB3E42FA7}" type="sibTrans" cxnId="{A3A0C936-5C7C-4403-B683-0757F16479A8}">
      <dgm:prSet/>
      <dgm:spPr/>
      <dgm:t>
        <a:bodyPr/>
        <a:lstStyle/>
        <a:p>
          <a:endParaRPr lang="en-US"/>
        </a:p>
      </dgm:t>
    </dgm:pt>
    <dgm:pt modelId="{58E02A50-9E70-4CED-B43F-FCD6A0C59D90}">
      <dgm:prSet phldrT="[Text]"/>
      <dgm:spPr/>
      <dgm:t>
        <a:bodyPr/>
        <a:lstStyle/>
        <a:p>
          <a:r>
            <a:rPr lang="en-US" dirty="0"/>
            <a:t>Digital</a:t>
          </a:r>
        </a:p>
      </dgm:t>
    </dgm:pt>
    <dgm:pt modelId="{A7BCEFC3-DDCF-4587-AB9F-EDDF4C7209D4}" type="parTrans" cxnId="{15F91BA5-7E93-4C63-8BE1-023A94B08884}">
      <dgm:prSet/>
      <dgm:spPr/>
      <dgm:t>
        <a:bodyPr/>
        <a:lstStyle/>
        <a:p>
          <a:endParaRPr lang="en-US"/>
        </a:p>
      </dgm:t>
    </dgm:pt>
    <dgm:pt modelId="{513A99FC-1733-4825-A7D1-83F2ADA6F3A1}" type="sibTrans" cxnId="{15F91BA5-7E93-4C63-8BE1-023A94B08884}">
      <dgm:prSet/>
      <dgm:spPr/>
      <dgm:t>
        <a:bodyPr/>
        <a:lstStyle/>
        <a:p>
          <a:endParaRPr lang="en-US"/>
        </a:p>
      </dgm:t>
    </dgm:pt>
    <dgm:pt modelId="{AD1656F9-3144-4E6C-971E-60CB85815AD1}">
      <dgm:prSet phldrT="[Text]"/>
      <dgm:spPr/>
      <dgm:t>
        <a:bodyPr/>
        <a:lstStyle/>
        <a:p>
          <a:r>
            <a:rPr lang="en-US" dirty="0"/>
            <a:t>December 26</a:t>
          </a:r>
          <a:r>
            <a:rPr lang="en-US" baseline="30000" dirty="0"/>
            <a:t>th</a:t>
          </a:r>
          <a:r>
            <a:rPr lang="en-US" dirty="0"/>
            <a:t> – January 31</a:t>
          </a:r>
          <a:r>
            <a:rPr lang="en-US" baseline="30000" dirty="0"/>
            <a:t>st: </a:t>
          </a:r>
          <a:r>
            <a:rPr lang="en-US" dirty="0"/>
            <a:t>$0 Down</a:t>
          </a:r>
        </a:p>
      </dgm:t>
    </dgm:pt>
    <dgm:pt modelId="{3015399C-D394-4B49-97AA-C847EEBEAD71}" type="parTrans" cxnId="{D2F13402-9394-45DB-A26F-F566777F246B}">
      <dgm:prSet/>
      <dgm:spPr/>
      <dgm:t>
        <a:bodyPr/>
        <a:lstStyle/>
        <a:p>
          <a:endParaRPr lang="en-US"/>
        </a:p>
      </dgm:t>
    </dgm:pt>
    <dgm:pt modelId="{4E2FB08D-73C9-44B5-B35B-2576EC09EC0E}" type="sibTrans" cxnId="{D2F13402-9394-45DB-A26F-F566777F246B}">
      <dgm:prSet/>
      <dgm:spPr/>
      <dgm:t>
        <a:bodyPr/>
        <a:lstStyle/>
        <a:p>
          <a:endParaRPr lang="en-US"/>
        </a:p>
      </dgm:t>
    </dgm:pt>
    <dgm:pt modelId="{FF77D39C-6C3C-4478-B542-BF19CBB5294D}">
      <dgm:prSet phldrT="[Text]"/>
      <dgm:spPr/>
      <dgm:t>
        <a:bodyPr/>
        <a:lstStyle/>
        <a:p>
          <a:r>
            <a:rPr lang="en-US" dirty="0"/>
            <a:t>Most Recent -Summer Student Membership</a:t>
          </a:r>
        </a:p>
      </dgm:t>
    </dgm:pt>
    <dgm:pt modelId="{8C69C4E8-4141-4A66-99CF-24C6BE206408}" type="parTrans" cxnId="{EF119E51-F1B5-4084-98D5-A05AFE575A5B}">
      <dgm:prSet/>
      <dgm:spPr/>
      <dgm:t>
        <a:bodyPr/>
        <a:lstStyle/>
        <a:p>
          <a:endParaRPr lang="en-US"/>
        </a:p>
      </dgm:t>
    </dgm:pt>
    <dgm:pt modelId="{1D5D3EA0-9619-4A08-A1A2-29854C9F2139}" type="sibTrans" cxnId="{EF119E51-F1B5-4084-98D5-A05AFE575A5B}">
      <dgm:prSet/>
      <dgm:spPr/>
      <dgm:t>
        <a:bodyPr/>
        <a:lstStyle/>
        <a:p>
          <a:endParaRPr lang="en-US"/>
        </a:p>
      </dgm:t>
    </dgm:pt>
    <dgm:pt modelId="{92EA6485-6F87-47EC-BB82-7681605E69F6}">
      <dgm:prSet phldrT="[Text]"/>
      <dgm:spPr/>
      <dgm:t>
        <a:bodyPr/>
        <a:lstStyle/>
        <a:p>
          <a:r>
            <a:rPr lang="en-US" dirty="0"/>
            <a:t>Current Members: Promote Better Together with current promo</a:t>
          </a:r>
        </a:p>
      </dgm:t>
    </dgm:pt>
    <dgm:pt modelId="{282E3E06-2AB6-4E4C-AC21-004F210E5903}" type="parTrans" cxnId="{4383BAA2-CC4D-4862-971D-E5EF025C7191}">
      <dgm:prSet/>
      <dgm:spPr/>
      <dgm:t>
        <a:bodyPr/>
        <a:lstStyle/>
        <a:p>
          <a:endParaRPr lang="en-US"/>
        </a:p>
      </dgm:t>
    </dgm:pt>
    <dgm:pt modelId="{BCECE1A5-EE9F-4507-A95B-4A8D2D3674FC}" type="sibTrans" cxnId="{4383BAA2-CC4D-4862-971D-E5EF025C7191}">
      <dgm:prSet/>
      <dgm:spPr/>
      <dgm:t>
        <a:bodyPr/>
        <a:lstStyle/>
        <a:p>
          <a:endParaRPr lang="en-US"/>
        </a:p>
      </dgm:t>
    </dgm:pt>
    <dgm:pt modelId="{42674C01-43BA-4008-9BFB-C3DC933964B3}">
      <dgm:prSet phldrT="[Text]"/>
      <dgm:spPr/>
      <dgm:t>
        <a:bodyPr/>
        <a:lstStyle/>
        <a:p>
          <a:r>
            <a:rPr lang="en-US" dirty="0"/>
            <a:t>Website</a:t>
          </a:r>
        </a:p>
      </dgm:t>
    </dgm:pt>
    <dgm:pt modelId="{3B231B4F-B0C1-4DAE-96D4-BB5378B0181E}" type="parTrans" cxnId="{28B8B61A-D4C2-4004-86F0-7FE0FCA8BD90}">
      <dgm:prSet/>
      <dgm:spPr/>
      <dgm:t>
        <a:bodyPr/>
        <a:lstStyle/>
        <a:p>
          <a:endParaRPr lang="en-US"/>
        </a:p>
      </dgm:t>
    </dgm:pt>
    <dgm:pt modelId="{120E90E2-30EC-4175-874E-1FA84AB3CFDF}" type="sibTrans" cxnId="{28B8B61A-D4C2-4004-86F0-7FE0FCA8BD90}">
      <dgm:prSet/>
      <dgm:spPr/>
      <dgm:t>
        <a:bodyPr/>
        <a:lstStyle/>
        <a:p>
          <a:endParaRPr lang="en-US"/>
        </a:p>
      </dgm:t>
    </dgm:pt>
    <dgm:pt modelId="{1C73E1FA-B0CA-482E-8F93-9A715ADC42B1}">
      <dgm:prSet/>
      <dgm:spPr/>
      <dgm:t>
        <a:bodyPr/>
        <a:lstStyle/>
        <a:p>
          <a:r>
            <a:rPr lang="en-US" dirty="0"/>
            <a:t>Updated Financial Assistance Page</a:t>
          </a:r>
        </a:p>
      </dgm:t>
    </dgm:pt>
    <dgm:pt modelId="{CECCD41B-57F5-4F6C-BCE6-B821CE75A29D}" type="parTrans" cxnId="{CD5F57E9-F13A-467C-AAD9-33CA2701153D}">
      <dgm:prSet/>
      <dgm:spPr/>
      <dgm:t>
        <a:bodyPr/>
        <a:lstStyle/>
        <a:p>
          <a:endParaRPr lang="en-US"/>
        </a:p>
      </dgm:t>
    </dgm:pt>
    <dgm:pt modelId="{F3FE5F4A-0216-4392-AB3B-804AB837C49C}" type="sibTrans" cxnId="{CD5F57E9-F13A-467C-AAD9-33CA2701153D}">
      <dgm:prSet/>
      <dgm:spPr/>
      <dgm:t>
        <a:bodyPr/>
        <a:lstStyle/>
        <a:p>
          <a:endParaRPr lang="en-US"/>
        </a:p>
      </dgm:t>
    </dgm:pt>
    <dgm:pt modelId="{C19DC15F-0083-4C40-B33A-FC13E56BCA55}">
      <dgm:prSet/>
      <dgm:spPr/>
      <dgm:t>
        <a:bodyPr/>
        <a:lstStyle/>
        <a:p>
          <a:r>
            <a:rPr lang="en-US" dirty="0"/>
            <a:t>February 1</a:t>
          </a:r>
          <a:r>
            <a:rPr lang="en-US" baseline="30000" dirty="0"/>
            <a:t>st</a:t>
          </a:r>
          <a:r>
            <a:rPr lang="en-US" dirty="0"/>
            <a:t> – February 28</a:t>
          </a:r>
          <a:r>
            <a:rPr lang="en-US" baseline="30000" dirty="0"/>
            <a:t>th: </a:t>
          </a:r>
          <a:r>
            <a:rPr lang="en-US" dirty="0"/>
            <a:t>Join for $1</a:t>
          </a:r>
        </a:p>
      </dgm:t>
    </dgm:pt>
    <dgm:pt modelId="{EA4344DC-49AA-4E40-83D1-8B35B6B83EC3}" type="parTrans" cxnId="{544F0279-5011-4C65-822D-5DC6B3327CE9}">
      <dgm:prSet/>
      <dgm:spPr/>
      <dgm:t>
        <a:bodyPr/>
        <a:lstStyle/>
        <a:p>
          <a:endParaRPr lang="en-US"/>
        </a:p>
      </dgm:t>
    </dgm:pt>
    <dgm:pt modelId="{E72BE1EF-B8A7-4340-AA17-5225D2110D43}" type="sibTrans" cxnId="{544F0279-5011-4C65-822D-5DC6B3327CE9}">
      <dgm:prSet/>
      <dgm:spPr/>
      <dgm:t>
        <a:bodyPr/>
        <a:lstStyle/>
        <a:p>
          <a:endParaRPr lang="en-US"/>
        </a:p>
      </dgm:t>
    </dgm:pt>
    <dgm:pt modelId="{C3489923-C1D2-4FAB-AC31-56EC430BF97C}">
      <dgm:prSet phldrT="[Text]"/>
      <dgm:spPr/>
      <dgm:t>
        <a:bodyPr/>
        <a:lstStyle/>
        <a:p>
          <a:r>
            <a:rPr lang="en-US" dirty="0"/>
            <a:t>Updated to include lower income families: F.A. Messaging to qualifying households.  BT to high income</a:t>
          </a:r>
        </a:p>
      </dgm:t>
    </dgm:pt>
    <dgm:pt modelId="{B8418653-E3D5-4E55-B8F9-43034F32810D}" type="parTrans" cxnId="{3101F6D6-BB2F-43C9-BE23-8FE01ECEEEC0}">
      <dgm:prSet/>
      <dgm:spPr/>
      <dgm:t>
        <a:bodyPr/>
        <a:lstStyle/>
        <a:p>
          <a:endParaRPr lang="en-US"/>
        </a:p>
      </dgm:t>
    </dgm:pt>
    <dgm:pt modelId="{E364FD27-BB8C-43F3-81D5-F4EFB9AADEA7}" type="sibTrans" cxnId="{3101F6D6-BB2F-43C9-BE23-8FE01ECEEEC0}">
      <dgm:prSet/>
      <dgm:spPr/>
      <dgm:t>
        <a:bodyPr/>
        <a:lstStyle/>
        <a:p>
          <a:endParaRPr lang="en-US"/>
        </a:p>
      </dgm:t>
    </dgm:pt>
    <dgm:pt modelId="{96D5924D-0D4C-4CD8-89BF-A4A9D4F17677}">
      <dgm:prSet phldrT="[Text]"/>
      <dgm:spPr/>
      <dgm:t>
        <a:bodyPr/>
        <a:lstStyle/>
        <a:p>
          <a:r>
            <a:rPr lang="en-US" dirty="0"/>
            <a:t>Allowed for online joins on promo</a:t>
          </a:r>
        </a:p>
      </dgm:t>
    </dgm:pt>
    <dgm:pt modelId="{EEFADD88-3180-4A2C-A122-1236C04977BD}" type="parTrans" cxnId="{D037D02F-1252-40E8-A6EE-3AE924745B5B}">
      <dgm:prSet/>
      <dgm:spPr/>
      <dgm:t>
        <a:bodyPr/>
        <a:lstStyle/>
        <a:p>
          <a:endParaRPr lang="en-US"/>
        </a:p>
      </dgm:t>
    </dgm:pt>
    <dgm:pt modelId="{A173A421-E154-4B9B-8038-F14CC6E2FEDE}" type="sibTrans" cxnId="{D037D02F-1252-40E8-A6EE-3AE924745B5B}">
      <dgm:prSet/>
      <dgm:spPr/>
      <dgm:t>
        <a:bodyPr/>
        <a:lstStyle/>
        <a:p>
          <a:endParaRPr lang="en-US"/>
        </a:p>
      </dgm:t>
    </dgm:pt>
    <dgm:pt modelId="{B45155EC-D3F7-4711-A30D-BDC50B7E55E2}">
      <dgm:prSet phldrT="[Text]"/>
      <dgm:spPr/>
      <dgm:t>
        <a:bodyPr/>
        <a:lstStyle/>
        <a:p>
          <a:r>
            <a:rPr lang="en-US" dirty="0"/>
            <a:t>Will work to retain members after end of summer</a:t>
          </a:r>
        </a:p>
      </dgm:t>
    </dgm:pt>
    <dgm:pt modelId="{E290F7DF-9E3E-4CE4-895B-CA43BA581EF4}" type="parTrans" cxnId="{C31568FD-C5F1-4FC3-A647-59C86CFEA596}">
      <dgm:prSet/>
      <dgm:spPr/>
      <dgm:t>
        <a:bodyPr/>
        <a:lstStyle/>
        <a:p>
          <a:endParaRPr lang="en-US"/>
        </a:p>
      </dgm:t>
    </dgm:pt>
    <dgm:pt modelId="{1D5092B1-33F0-48F2-B0E0-3615BE2049CD}" type="sibTrans" cxnId="{C31568FD-C5F1-4FC3-A647-59C86CFEA596}">
      <dgm:prSet/>
      <dgm:spPr/>
      <dgm:t>
        <a:bodyPr/>
        <a:lstStyle/>
        <a:p>
          <a:endParaRPr lang="en-US"/>
        </a:p>
      </dgm:t>
    </dgm:pt>
    <dgm:pt modelId="{B6EED8DD-C202-454E-A7BB-0C67A11A28B4}">
      <dgm:prSet phldrT="[Text]"/>
      <dgm:spPr/>
      <dgm:t>
        <a:bodyPr/>
        <a:lstStyle/>
        <a:p>
          <a:r>
            <a:rPr lang="en-US" dirty="0"/>
            <a:t>Leads: 2X month promo email- linking to Better Together</a:t>
          </a:r>
        </a:p>
      </dgm:t>
    </dgm:pt>
    <dgm:pt modelId="{36C65591-5641-4DCF-99AE-C37BE7432E16}" type="parTrans" cxnId="{FBF26890-3519-4406-AAAD-B8DCC7051848}">
      <dgm:prSet/>
      <dgm:spPr/>
      <dgm:t>
        <a:bodyPr/>
        <a:lstStyle/>
        <a:p>
          <a:endParaRPr lang="en-US"/>
        </a:p>
      </dgm:t>
    </dgm:pt>
    <dgm:pt modelId="{90C1167F-44BF-4560-A143-A28F21A9D2CA}" type="sibTrans" cxnId="{FBF26890-3519-4406-AAAD-B8DCC7051848}">
      <dgm:prSet/>
      <dgm:spPr/>
      <dgm:t>
        <a:bodyPr/>
        <a:lstStyle/>
        <a:p>
          <a:endParaRPr lang="en-US"/>
        </a:p>
      </dgm:t>
    </dgm:pt>
    <dgm:pt modelId="{96B1BB72-2106-4966-A98D-793E444F1BD3}">
      <dgm:prSet phldrT="[Text]"/>
      <dgm:spPr/>
      <dgm:t>
        <a:bodyPr/>
        <a:lstStyle/>
        <a:p>
          <a:r>
            <a:rPr lang="en-US" dirty="0"/>
            <a:t>Timed with program session start date to promote discounts for Y members</a:t>
          </a:r>
        </a:p>
      </dgm:t>
    </dgm:pt>
    <dgm:pt modelId="{F8C1E001-0A1F-482C-A2AE-C0D9FC1B98CD}" type="parTrans" cxnId="{30CF839E-30C6-44DA-8A8D-A3E49FBD1E0C}">
      <dgm:prSet/>
      <dgm:spPr/>
      <dgm:t>
        <a:bodyPr/>
        <a:lstStyle/>
        <a:p>
          <a:endParaRPr lang="en-US"/>
        </a:p>
      </dgm:t>
    </dgm:pt>
    <dgm:pt modelId="{C8C92A1B-44A2-4DB6-82C6-B73A5A126FB1}" type="sibTrans" cxnId="{30CF839E-30C6-44DA-8A8D-A3E49FBD1E0C}">
      <dgm:prSet/>
      <dgm:spPr/>
      <dgm:t>
        <a:bodyPr/>
        <a:lstStyle/>
        <a:p>
          <a:endParaRPr lang="en-US"/>
        </a:p>
      </dgm:t>
    </dgm:pt>
    <dgm:pt modelId="{D0CEF10A-9E83-418D-BE75-EFE922468BD3}">
      <dgm:prSet/>
      <dgm:spPr/>
      <dgm:t>
        <a:bodyPr/>
        <a:lstStyle/>
        <a:p>
          <a:r>
            <a:rPr lang="en-US" dirty="0"/>
            <a:t>Running Banner with membership promotion</a:t>
          </a:r>
        </a:p>
      </dgm:t>
    </dgm:pt>
    <dgm:pt modelId="{E38AB43A-F0AE-482E-82B9-C2103BB228E2}" type="parTrans" cxnId="{652527CB-AD1A-40D9-B137-3C3BD01C3062}">
      <dgm:prSet/>
      <dgm:spPr/>
      <dgm:t>
        <a:bodyPr/>
        <a:lstStyle/>
        <a:p>
          <a:endParaRPr lang="en-US"/>
        </a:p>
      </dgm:t>
    </dgm:pt>
    <dgm:pt modelId="{7015A813-FA85-4F8B-88D4-669CAD873E71}" type="sibTrans" cxnId="{652527CB-AD1A-40D9-B137-3C3BD01C3062}">
      <dgm:prSet/>
      <dgm:spPr/>
      <dgm:t>
        <a:bodyPr/>
        <a:lstStyle/>
        <a:p>
          <a:endParaRPr lang="en-US"/>
        </a:p>
      </dgm:t>
    </dgm:pt>
    <dgm:pt modelId="{C1628C18-19CD-4565-B007-C569E266CEA7}" type="pres">
      <dgm:prSet presAssocID="{11D0FE14-0227-4C42-8ECE-8B96BF3506CA}" presName="linearFlow" presStyleCnt="0">
        <dgm:presLayoutVars>
          <dgm:dir/>
          <dgm:animLvl val="lvl"/>
          <dgm:resizeHandles val="exact"/>
        </dgm:presLayoutVars>
      </dgm:prSet>
      <dgm:spPr/>
    </dgm:pt>
    <dgm:pt modelId="{85872DBB-DC8E-4C47-B6B0-D64E0D37E6BE}" type="pres">
      <dgm:prSet presAssocID="{0B6D8A84-FEDF-425F-AE4E-0772C7DD92BC}" presName="composite" presStyleCnt="0"/>
      <dgm:spPr/>
    </dgm:pt>
    <dgm:pt modelId="{0B934E9F-482B-4345-8E2A-C7B8AE6D543F}" type="pres">
      <dgm:prSet presAssocID="{0B6D8A84-FEDF-425F-AE4E-0772C7DD92BC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55E852C6-6867-4358-9907-9B68CBC61F19}" type="pres">
      <dgm:prSet presAssocID="{0B6D8A84-FEDF-425F-AE4E-0772C7DD92BC}" presName="descendantText" presStyleLbl="alignAcc1" presStyleIdx="0" presStyleCnt="4">
        <dgm:presLayoutVars>
          <dgm:bulletEnabled val="1"/>
        </dgm:presLayoutVars>
      </dgm:prSet>
      <dgm:spPr/>
    </dgm:pt>
    <dgm:pt modelId="{40825692-AFB8-4744-BBFC-FA9B55B8E1F9}" type="pres">
      <dgm:prSet presAssocID="{C5F0052C-725A-4482-9673-978F45464BCB}" presName="sp" presStyleCnt="0"/>
      <dgm:spPr/>
    </dgm:pt>
    <dgm:pt modelId="{ABE68BED-456E-41AF-A188-1875BFC4F1F6}" type="pres">
      <dgm:prSet presAssocID="{58E02A50-9E70-4CED-B43F-FCD6A0C59D90}" presName="composite" presStyleCnt="0"/>
      <dgm:spPr/>
    </dgm:pt>
    <dgm:pt modelId="{B12751E6-51DF-4037-90B7-CD36E82B9A8D}" type="pres">
      <dgm:prSet presAssocID="{58E02A50-9E70-4CED-B43F-FCD6A0C59D90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F7D541E5-6E3C-442D-B728-F23B05BBED0C}" type="pres">
      <dgm:prSet presAssocID="{58E02A50-9E70-4CED-B43F-FCD6A0C59D90}" presName="descendantText" presStyleLbl="alignAcc1" presStyleIdx="1" presStyleCnt="4">
        <dgm:presLayoutVars>
          <dgm:bulletEnabled val="1"/>
        </dgm:presLayoutVars>
      </dgm:prSet>
      <dgm:spPr/>
    </dgm:pt>
    <dgm:pt modelId="{040D636C-605C-444C-95E2-13F53FE85DCA}" type="pres">
      <dgm:prSet presAssocID="{513A99FC-1733-4825-A7D1-83F2ADA6F3A1}" presName="sp" presStyleCnt="0"/>
      <dgm:spPr/>
    </dgm:pt>
    <dgm:pt modelId="{C63A135D-AC09-49CB-BC85-5DB7A33E56D3}" type="pres">
      <dgm:prSet presAssocID="{14C421CC-2B4A-4B68-A0CA-EAED442AD3FC}" presName="composite" presStyleCnt="0"/>
      <dgm:spPr/>
    </dgm:pt>
    <dgm:pt modelId="{AABB2CCE-C503-4EE9-97E2-3B3949D24592}" type="pres">
      <dgm:prSet presAssocID="{14C421CC-2B4A-4B68-A0CA-EAED442AD3FC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F1848251-7081-434D-8CF9-A505E2E2C07B}" type="pres">
      <dgm:prSet presAssocID="{14C421CC-2B4A-4B68-A0CA-EAED442AD3FC}" presName="descendantText" presStyleLbl="alignAcc1" presStyleIdx="2" presStyleCnt="4">
        <dgm:presLayoutVars>
          <dgm:bulletEnabled val="1"/>
        </dgm:presLayoutVars>
      </dgm:prSet>
      <dgm:spPr/>
    </dgm:pt>
    <dgm:pt modelId="{020E59C5-112B-4CDC-BEDA-D86C63BB1558}" type="pres">
      <dgm:prSet presAssocID="{0F521152-F517-4020-9CE4-30EDB3E42FA7}" presName="sp" presStyleCnt="0"/>
      <dgm:spPr/>
    </dgm:pt>
    <dgm:pt modelId="{464F1834-B5FA-405E-8ABE-080B933D0A29}" type="pres">
      <dgm:prSet presAssocID="{42674C01-43BA-4008-9BFB-C3DC933964B3}" presName="composite" presStyleCnt="0"/>
      <dgm:spPr/>
    </dgm:pt>
    <dgm:pt modelId="{1E2E45BF-1733-4D8D-8673-210A98CBC3F2}" type="pres">
      <dgm:prSet presAssocID="{42674C01-43BA-4008-9BFB-C3DC933964B3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6E8661C9-778C-4FE5-8126-411AE847E06E}" type="pres">
      <dgm:prSet presAssocID="{42674C01-43BA-4008-9BFB-C3DC933964B3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D2F13402-9394-45DB-A26F-F566777F246B}" srcId="{C3489923-C1D2-4FAB-AC31-56EC430BF97C}" destId="{AD1656F9-3144-4E6C-971E-60CB85815AD1}" srcOrd="0" destOrd="0" parTransId="{3015399C-D394-4B49-97AA-C847EEBEAD71}" sibTransId="{4E2FB08D-73C9-44B5-B35B-2576EC09EC0E}"/>
    <dgm:cxn modelId="{9EA6A50A-7A71-4230-BD21-3B00C25AA836}" type="presOf" srcId="{96B1BB72-2106-4966-A98D-793E444F1BD3}" destId="{F1848251-7081-434D-8CF9-A505E2E2C07B}" srcOrd="0" destOrd="2" presId="urn:microsoft.com/office/officeart/2005/8/layout/chevron2"/>
    <dgm:cxn modelId="{2544B916-3558-45BA-859F-3D605F55519E}" type="presOf" srcId="{FF77D39C-6C3C-4478-B542-BF19CBB5294D}" destId="{F7D541E5-6E3C-442D-B728-F23B05BBED0C}" srcOrd="0" destOrd="0" presId="urn:microsoft.com/office/officeart/2005/8/layout/chevron2"/>
    <dgm:cxn modelId="{28B8B61A-D4C2-4004-86F0-7FE0FCA8BD90}" srcId="{11D0FE14-0227-4C42-8ECE-8B96BF3506CA}" destId="{42674C01-43BA-4008-9BFB-C3DC933964B3}" srcOrd="3" destOrd="0" parTransId="{3B231B4F-B0C1-4DAE-96D4-BB5378B0181E}" sibTransId="{120E90E2-30EC-4175-874E-1FA84AB3CFDF}"/>
    <dgm:cxn modelId="{D037D02F-1252-40E8-A6EE-3AE924745B5B}" srcId="{FF77D39C-6C3C-4478-B542-BF19CBB5294D}" destId="{96D5924D-0D4C-4CD8-89BF-A4A9D4F17677}" srcOrd="0" destOrd="0" parTransId="{EEFADD88-3180-4A2C-A122-1236C04977BD}" sibTransId="{A173A421-E154-4B9B-8038-F14CC6E2FEDE}"/>
    <dgm:cxn modelId="{A3A0C936-5C7C-4403-B683-0757F16479A8}" srcId="{11D0FE14-0227-4C42-8ECE-8B96BF3506CA}" destId="{14C421CC-2B4A-4B68-A0CA-EAED442AD3FC}" srcOrd="2" destOrd="0" parTransId="{238B72FE-C015-44E5-BD72-673C6D0829F7}" sibTransId="{0F521152-F517-4020-9CE4-30EDB3E42FA7}"/>
    <dgm:cxn modelId="{22DF0B5E-5003-4F8D-B4E6-3D079E8FF864}" type="presOf" srcId="{58E02A50-9E70-4CED-B43F-FCD6A0C59D90}" destId="{B12751E6-51DF-4037-90B7-CD36E82B9A8D}" srcOrd="0" destOrd="0" presId="urn:microsoft.com/office/officeart/2005/8/layout/chevron2"/>
    <dgm:cxn modelId="{3A95B15F-4C3D-4D5B-BD5D-C540DFEDC303}" srcId="{11D0FE14-0227-4C42-8ECE-8B96BF3506CA}" destId="{0B6D8A84-FEDF-425F-AE4E-0772C7DD92BC}" srcOrd="0" destOrd="0" parTransId="{CFC5F25C-7D28-4D66-8B8A-DCEC0B8E909A}" sibTransId="{C5F0052C-725A-4482-9673-978F45464BCB}"/>
    <dgm:cxn modelId="{5281F749-B80E-481F-BB40-16F138C68AB4}" type="presOf" srcId="{0B6D8A84-FEDF-425F-AE4E-0772C7DD92BC}" destId="{0B934E9F-482B-4345-8E2A-C7B8AE6D543F}" srcOrd="0" destOrd="0" presId="urn:microsoft.com/office/officeart/2005/8/layout/chevron2"/>
    <dgm:cxn modelId="{D2CD654C-F8ED-41F7-9A8C-FA62B431C040}" type="presOf" srcId="{AD1656F9-3144-4E6C-971E-60CB85815AD1}" destId="{55E852C6-6867-4358-9907-9B68CBC61F19}" srcOrd="0" destOrd="1" presId="urn:microsoft.com/office/officeart/2005/8/layout/chevron2"/>
    <dgm:cxn modelId="{EF119E51-F1B5-4084-98D5-A05AFE575A5B}" srcId="{58E02A50-9E70-4CED-B43F-FCD6A0C59D90}" destId="{FF77D39C-6C3C-4478-B542-BF19CBB5294D}" srcOrd="0" destOrd="0" parTransId="{8C69C4E8-4141-4A66-99CF-24C6BE206408}" sibTransId="{1D5D3EA0-9619-4A08-A1A2-29854C9F2139}"/>
    <dgm:cxn modelId="{9F145555-CFCD-4D12-9563-EBB332E9926E}" type="presOf" srcId="{C3489923-C1D2-4FAB-AC31-56EC430BF97C}" destId="{55E852C6-6867-4358-9907-9B68CBC61F19}" srcOrd="0" destOrd="0" presId="urn:microsoft.com/office/officeart/2005/8/layout/chevron2"/>
    <dgm:cxn modelId="{7299DF58-9647-44F2-9722-08061280AFA5}" type="presOf" srcId="{42674C01-43BA-4008-9BFB-C3DC933964B3}" destId="{1E2E45BF-1733-4D8D-8673-210A98CBC3F2}" srcOrd="0" destOrd="0" presId="urn:microsoft.com/office/officeart/2005/8/layout/chevron2"/>
    <dgm:cxn modelId="{544F0279-5011-4C65-822D-5DC6B3327CE9}" srcId="{C3489923-C1D2-4FAB-AC31-56EC430BF97C}" destId="{C19DC15F-0083-4C40-B33A-FC13E56BCA55}" srcOrd="1" destOrd="0" parTransId="{EA4344DC-49AA-4E40-83D1-8B35B6B83EC3}" sibTransId="{E72BE1EF-B8A7-4340-AA17-5225D2110D43}"/>
    <dgm:cxn modelId="{9B41587F-06EE-4ED1-BF42-A1F8DEE56775}" type="presOf" srcId="{B45155EC-D3F7-4711-A30D-BDC50B7E55E2}" destId="{F7D541E5-6E3C-442D-B728-F23B05BBED0C}" srcOrd="0" destOrd="2" presId="urn:microsoft.com/office/officeart/2005/8/layout/chevron2"/>
    <dgm:cxn modelId="{8B5AB282-204E-45A8-833A-593372DB56BE}" type="presOf" srcId="{96D5924D-0D4C-4CD8-89BF-A4A9D4F17677}" destId="{F7D541E5-6E3C-442D-B728-F23B05BBED0C}" srcOrd="0" destOrd="1" presId="urn:microsoft.com/office/officeart/2005/8/layout/chevron2"/>
    <dgm:cxn modelId="{A21B7586-BEB1-4EB2-95D5-440BA3C83AA0}" type="presOf" srcId="{14C421CC-2B4A-4B68-A0CA-EAED442AD3FC}" destId="{AABB2CCE-C503-4EE9-97E2-3B3949D24592}" srcOrd="0" destOrd="0" presId="urn:microsoft.com/office/officeart/2005/8/layout/chevron2"/>
    <dgm:cxn modelId="{91CA3889-EE96-4956-A1C3-C3F0D07E9AF9}" type="presOf" srcId="{C19DC15F-0083-4C40-B33A-FC13E56BCA55}" destId="{55E852C6-6867-4358-9907-9B68CBC61F19}" srcOrd="0" destOrd="2" presId="urn:microsoft.com/office/officeart/2005/8/layout/chevron2"/>
    <dgm:cxn modelId="{45E4868C-5577-4CA0-9A99-1062310A5806}" type="presOf" srcId="{92EA6485-6F87-47EC-BB82-7681605E69F6}" destId="{F1848251-7081-434D-8CF9-A505E2E2C07B}" srcOrd="0" destOrd="0" presId="urn:microsoft.com/office/officeart/2005/8/layout/chevron2"/>
    <dgm:cxn modelId="{FBF26890-3519-4406-AAAD-B8DCC7051848}" srcId="{14C421CC-2B4A-4B68-A0CA-EAED442AD3FC}" destId="{B6EED8DD-C202-454E-A7BB-0C67A11A28B4}" srcOrd="1" destOrd="0" parTransId="{36C65591-5641-4DCF-99AE-C37BE7432E16}" sibTransId="{90C1167F-44BF-4560-A143-A28F21A9D2CA}"/>
    <dgm:cxn modelId="{A6C0DC9A-239D-4EE6-B7C3-097A1C5C7F0E}" type="presOf" srcId="{B6EED8DD-C202-454E-A7BB-0C67A11A28B4}" destId="{F1848251-7081-434D-8CF9-A505E2E2C07B}" srcOrd="0" destOrd="1" presId="urn:microsoft.com/office/officeart/2005/8/layout/chevron2"/>
    <dgm:cxn modelId="{30CF839E-30C6-44DA-8A8D-A3E49FBD1E0C}" srcId="{B6EED8DD-C202-454E-A7BB-0C67A11A28B4}" destId="{96B1BB72-2106-4966-A98D-793E444F1BD3}" srcOrd="0" destOrd="0" parTransId="{F8C1E001-0A1F-482C-A2AE-C0D9FC1B98CD}" sibTransId="{C8C92A1B-44A2-4DB6-82C6-B73A5A126FB1}"/>
    <dgm:cxn modelId="{75386EA1-ABD4-4BD5-828E-2728599D26B5}" type="presOf" srcId="{11D0FE14-0227-4C42-8ECE-8B96BF3506CA}" destId="{C1628C18-19CD-4565-B007-C569E266CEA7}" srcOrd="0" destOrd="0" presId="urn:microsoft.com/office/officeart/2005/8/layout/chevron2"/>
    <dgm:cxn modelId="{4383BAA2-CC4D-4862-971D-E5EF025C7191}" srcId="{14C421CC-2B4A-4B68-A0CA-EAED442AD3FC}" destId="{92EA6485-6F87-47EC-BB82-7681605E69F6}" srcOrd="0" destOrd="0" parTransId="{282E3E06-2AB6-4E4C-AC21-004F210E5903}" sibTransId="{BCECE1A5-EE9F-4507-A95B-4A8D2D3674FC}"/>
    <dgm:cxn modelId="{15F91BA5-7E93-4C63-8BE1-023A94B08884}" srcId="{11D0FE14-0227-4C42-8ECE-8B96BF3506CA}" destId="{58E02A50-9E70-4CED-B43F-FCD6A0C59D90}" srcOrd="1" destOrd="0" parTransId="{A7BCEFC3-DDCF-4587-AB9F-EDDF4C7209D4}" sibTransId="{513A99FC-1733-4825-A7D1-83F2ADA6F3A1}"/>
    <dgm:cxn modelId="{C75794AC-B3F3-431E-9F49-AD46177A03D6}" type="presOf" srcId="{1C73E1FA-B0CA-482E-8F93-9A715ADC42B1}" destId="{6E8661C9-778C-4FE5-8126-411AE847E06E}" srcOrd="0" destOrd="1" presId="urn:microsoft.com/office/officeart/2005/8/layout/chevron2"/>
    <dgm:cxn modelId="{652527CB-AD1A-40D9-B137-3C3BD01C3062}" srcId="{42674C01-43BA-4008-9BFB-C3DC933964B3}" destId="{D0CEF10A-9E83-418D-BE75-EFE922468BD3}" srcOrd="0" destOrd="0" parTransId="{E38AB43A-F0AE-482E-82B9-C2103BB228E2}" sibTransId="{7015A813-FA85-4F8B-88D4-669CAD873E71}"/>
    <dgm:cxn modelId="{2EA4A4D0-D900-4AA9-B506-E3212DA044B3}" type="presOf" srcId="{D0CEF10A-9E83-418D-BE75-EFE922468BD3}" destId="{6E8661C9-778C-4FE5-8126-411AE847E06E}" srcOrd="0" destOrd="0" presId="urn:microsoft.com/office/officeart/2005/8/layout/chevron2"/>
    <dgm:cxn modelId="{3101F6D6-BB2F-43C9-BE23-8FE01ECEEEC0}" srcId="{0B6D8A84-FEDF-425F-AE4E-0772C7DD92BC}" destId="{C3489923-C1D2-4FAB-AC31-56EC430BF97C}" srcOrd="0" destOrd="0" parTransId="{B8418653-E3D5-4E55-B8F9-43034F32810D}" sibTransId="{E364FD27-BB8C-43F3-81D5-F4EFB9AADEA7}"/>
    <dgm:cxn modelId="{CD5F57E9-F13A-467C-AAD9-33CA2701153D}" srcId="{42674C01-43BA-4008-9BFB-C3DC933964B3}" destId="{1C73E1FA-B0CA-482E-8F93-9A715ADC42B1}" srcOrd="1" destOrd="0" parTransId="{CECCD41B-57F5-4F6C-BCE6-B821CE75A29D}" sibTransId="{F3FE5F4A-0216-4392-AB3B-804AB837C49C}"/>
    <dgm:cxn modelId="{C31568FD-C5F1-4FC3-A647-59C86CFEA596}" srcId="{FF77D39C-6C3C-4478-B542-BF19CBB5294D}" destId="{B45155EC-D3F7-4711-A30D-BDC50B7E55E2}" srcOrd="1" destOrd="0" parTransId="{E290F7DF-9E3E-4CE4-895B-CA43BA581EF4}" sibTransId="{1D5092B1-33F0-48F2-B0E0-3615BE2049CD}"/>
    <dgm:cxn modelId="{E092073F-D686-4013-80C2-66F96E302202}" type="presParOf" srcId="{C1628C18-19CD-4565-B007-C569E266CEA7}" destId="{85872DBB-DC8E-4C47-B6B0-D64E0D37E6BE}" srcOrd="0" destOrd="0" presId="urn:microsoft.com/office/officeart/2005/8/layout/chevron2"/>
    <dgm:cxn modelId="{965FB264-6BC0-44EC-BEE2-09CE7AB334BB}" type="presParOf" srcId="{85872DBB-DC8E-4C47-B6B0-D64E0D37E6BE}" destId="{0B934E9F-482B-4345-8E2A-C7B8AE6D543F}" srcOrd="0" destOrd="0" presId="urn:microsoft.com/office/officeart/2005/8/layout/chevron2"/>
    <dgm:cxn modelId="{69E407A9-2006-45D6-AE0D-3301A6C03974}" type="presParOf" srcId="{85872DBB-DC8E-4C47-B6B0-D64E0D37E6BE}" destId="{55E852C6-6867-4358-9907-9B68CBC61F19}" srcOrd="1" destOrd="0" presId="urn:microsoft.com/office/officeart/2005/8/layout/chevron2"/>
    <dgm:cxn modelId="{F9EB0150-C4BE-4B92-A4CE-C15FF7FAE2A8}" type="presParOf" srcId="{C1628C18-19CD-4565-B007-C569E266CEA7}" destId="{40825692-AFB8-4744-BBFC-FA9B55B8E1F9}" srcOrd="1" destOrd="0" presId="urn:microsoft.com/office/officeart/2005/8/layout/chevron2"/>
    <dgm:cxn modelId="{78356563-AB04-46F6-8F8F-4B1020272237}" type="presParOf" srcId="{C1628C18-19CD-4565-B007-C569E266CEA7}" destId="{ABE68BED-456E-41AF-A188-1875BFC4F1F6}" srcOrd="2" destOrd="0" presId="urn:microsoft.com/office/officeart/2005/8/layout/chevron2"/>
    <dgm:cxn modelId="{73E9FC4D-DFD4-44EB-BBEA-B9D14B7ACE55}" type="presParOf" srcId="{ABE68BED-456E-41AF-A188-1875BFC4F1F6}" destId="{B12751E6-51DF-4037-90B7-CD36E82B9A8D}" srcOrd="0" destOrd="0" presId="urn:microsoft.com/office/officeart/2005/8/layout/chevron2"/>
    <dgm:cxn modelId="{DAFE22CF-A710-43C7-862A-AACC23DB536B}" type="presParOf" srcId="{ABE68BED-456E-41AF-A188-1875BFC4F1F6}" destId="{F7D541E5-6E3C-442D-B728-F23B05BBED0C}" srcOrd="1" destOrd="0" presId="urn:microsoft.com/office/officeart/2005/8/layout/chevron2"/>
    <dgm:cxn modelId="{AD3509C9-1B52-4982-B7C2-97AC78878A62}" type="presParOf" srcId="{C1628C18-19CD-4565-B007-C569E266CEA7}" destId="{040D636C-605C-444C-95E2-13F53FE85DCA}" srcOrd="3" destOrd="0" presId="urn:microsoft.com/office/officeart/2005/8/layout/chevron2"/>
    <dgm:cxn modelId="{2B7F62D9-2FC9-497B-81D3-F436D9D6B0B0}" type="presParOf" srcId="{C1628C18-19CD-4565-B007-C569E266CEA7}" destId="{C63A135D-AC09-49CB-BC85-5DB7A33E56D3}" srcOrd="4" destOrd="0" presId="urn:microsoft.com/office/officeart/2005/8/layout/chevron2"/>
    <dgm:cxn modelId="{531B1820-D39E-4235-A912-9B3557145393}" type="presParOf" srcId="{C63A135D-AC09-49CB-BC85-5DB7A33E56D3}" destId="{AABB2CCE-C503-4EE9-97E2-3B3949D24592}" srcOrd="0" destOrd="0" presId="urn:microsoft.com/office/officeart/2005/8/layout/chevron2"/>
    <dgm:cxn modelId="{79338A63-110F-487A-999E-38CFAB20B6D2}" type="presParOf" srcId="{C63A135D-AC09-49CB-BC85-5DB7A33E56D3}" destId="{F1848251-7081-434D-8CF9-A505E2E2C07B}" srcOrd="1" destOrd="0" presId="urn:microsoft.com/office/officeart/2005/8/layout/chevron2"/>
    <dgm:cxn modelId="{BF980933-4F84-424F-A56C-5E9D36B33FF3}" type="presParOf" srcId="{C1628C18-19CD-4565-B007-C569E266CEA7}" destId="{020E59C5-112B-4CDC-BEDA-D86C63BB1558}" srcOrd="5" destOrd="0" presId="urn:microsoft.com/office/officeart/2005/8/layout/chevron2"/>
    <dgm:cxn modelId="{630A81CD-3804-41D0-B4D4-AE01F3C98792}" type="presParOf" srcId="{C1628C18-19CD-4565-B007-C569E266CEA7}" destId="{464F1834-B5FA-405E-8ABE-080B933D0A29}" srcOrd="6" destOrd="0" presId="urn:microsoft.com/office/officeart/2005/8/layout/chevron2"/>
    <dgm:cxn modelId="{62FC7E54-0F00-4A26-B667-7FEF93F71627}" type="presParOf" srcId="{464F1834-B5FA-405E-8ABE-080B933D0A29}" destId="{1E2E45BF-1733-4D8D-8673-210A98CBC3F2}" srcOrd="0" destOrd="0" presId="urn:microsoft.com/office/officeart/2005/8/layout/chevron2"/>
    <dgm:cxn modelId="{67F23141-AD7B-4F8F-9621-C2D515A69C4E}" type="presParOf" srcId="{464F1834-B5FA-405E-8ABE-080B933D0A29}" destId="{6E8661C9-778C-4FE5-8126-411AE847E06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D0FE14-0227-4C42-8ECE-8B96BF3506CA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40CA65A-7698-4322-A96E-72566CBB2EFB}" type="pres">
      <dgm:prSet presAssocID="{11D0FE14-0227-4C42-8ECE-8B96BF3506CA}" presName="outerComposite" presStyleCnt="0">
        <dgm:presLayoutVars>
          <dgm:chMax val="5"/>
          <dgm:dir/>
          <dgm:resizeHandles val="exact"/>
        </dgm:presLayoutVars>
      </dgm:prSet>
      <dgm:spPr/>
    </dgm:pt>
    <dgm:pt modelId="{0D918A42-3360-4BC2-B759-92EA3A47D023}" type="pres">
      <dgm:prSet presAssocID="{11D0FE14-0227-4C42-8ECE-8B96BF3506CA}" presName="dummyMaxCanvas" presStyleCnt="0">
        <dgm:presLayoutVars/>
      </dgm:prSet>
      <dgm:spPr/>
    </dgm:pt>
  </dgm:ptLst>
  <dgm:cxnLst>
    <dgm:cxn modelId="{AE5FD086-58D8-4E2B-8326-72FEE8F3847D}" type="presOf" srcId="{11D0FE14-0227-4C42-8ECE-8B96BF3506CA}" destId="{C40CA65A-7698-4322-A96E-72566CBB2EFB}" srcOrd="0" destOrd="0" presId="urn:microsoft.com/office/officeart/2005/8/layout/vProcess5"/>
    <dgm:cxn modelId="{EA7B163B-4C42-4066-9E30-0F90D5D43FA8}" type="presParOf" srcId="{C40CA65A-7698-4322-A96E-72566CBB2EFB}" destId="{0D918A42-3360-4BC2-B759-92EA3A47D023}" srcOrd="0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638E20-79DA-4163-AE17-ED69B96EC7CC}">
      <dsp:nvSpPr>
        <dsp:cNvPr id="0" name=""/>
        <dsp:cNvSpPr/>
      </dsp:nvSpPr>
      <dsp:spPr>
        <a:xfrm>
          <a:off x="-4969648" y="-761465"/>
          <a:ext cx="5918661" cy="5918661"/>
        </a:xfrm>
        <a:prstGeom prst="blockArc">
          <a:avLst>
            <a:gd name="adj1" fmla="val 18900000"/>
            <a:gd name="adj2" fmla="val 2700000"/>
            <a:gd name="adj3" fmla="val 365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A70D4F-403E-40A7-AC1E-1DCB7A70D6F7}">
      <dsp:nvSpPr>
        <dsp:cNvPr id="0" name=""/>
        <dsp:cNvSpPr/>
      </dsp:nvSpPr>
      <dsp:spPr>
        <a:xfrm>
          <a:off x="415192" y="274645"/>
          <a:ext cx="7658732" cy="54964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627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30% increase in joins YTD to last year (+786) / 8% shortfall to YTD goal (-270)</a:t>
          </a:r>
        </a:p>
      </dsp:txBody>
      <dsp:txXfrm>
        <a:off x="415192" y="274645"/>
        <a:ext cx="7658732" cy="549642"/>
      </dsp:txXfrm>
    </dsp:sp>
    <dsp:sp modelId="{CF395ED8-4072-4EF0-A8D4-C18AFB1F454D}">
      <dsp:nvSpPr>
        <dsp:cNvPr id="0" name=""/>
        <dsp:cNvSpPr/>
      </dsp:nvSpPr>
      <dsp:spPr>
        <a:xfrm>
          <a:off x="71665" y="205939"/>
          <a:ext cx="687052" cy="6870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99B656-CA80-4F61-92E5-64CECC2092B2}">
      <dsp:nvSpPr>
        <dsp:cNvPr id="0" name=""/>
        <dsp:cNvSpPr/>
      </dsp:nvSpPr>
      <dsp:spPr>
        <a:xfrm>
          <a:off x="809049" y="1098844"/>
          <a:ext cx="7264874" cy="549642"/>
        </a:xfrm>
        <a:prstGeom prst="rect">
          <a:avLst/>
        </a:prstGeom>
        <a:solidFill>
          <a:schemeClr val="accent3">
            <a:hueOff val="-1518016"/>
            <a:satOff val="10541"/>
            <a:lumOff val="112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627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3% term decrease YTD to last year(-78) / 9% increase to YTD goal (+227)</a:t>
          </a:r>
        </a:p>
      </dsp:txBody>
      <dsp:txXfrm>
        <a:off x="809049" y="1098844"/>
        <a:ext cx="7264874" cy="549642"/>
      </dsp:txXfrm>
    </dsp:sp>
    <dsp:sp modelId="{F8648EBE-C549-401A-A2A7-10FE17B41BD8}">
      <dsp:nvSpPr>
        <dsp:cNvPr id="0" name=""/>
        <dsp:cNvSpPr/>
      </dsp:nvSpPr>
      <dsp:spPr>
        <a:xfrm>
          <a:off x="465523" y="1030139"/>
          <a:ext cx="687052" cy="6870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518016"/>
              <a:satOff val="10541"/>
              <a:lumOff val="11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34D03D-9B51-4666-93CF-15B114D7B75A}">
      <dsp:nvSpPr>
        <dsp:cNvPr id="0" name=""/>
        <dsp:cNvSpPr/>
      </dsp:nvSpPr>
      <dsp:spPr>
        <a:xfrm>
          <a:off x="929932" y="1923043"/>
          <a:ext cx="7143992" cy="549642"/>
        </a:xfrm>
        <a:prstGeom prst="rect">
          <a:avLst/>
        </a:prstGeom>
        <a:solidFill>
          <a:schemeClr val="accent3">
            <a:hueOff val="-3036032"/>
            <a:satOff val="21082"/>
            <a:lumOff val="22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627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7/10 months of membership growth (Nov- April &amp; June)</a:t>
          </a:r>
        </a:p>
      </dsp:txBody>
      <dsp:txXfrm>
        <a:off x="929932" y="1923043"/>
        <a:ext cx="7143992" cy="549642"/>
      </dsp:txXfrm>
    </dsp:sp>
    <dsp:sp modelId="{BDA92060-E03E-4561-8993-4760456A9A61}">
      <dsp:nvSpPr>
        <dsp:cNvPr id="0" name=""/>
        <dsp:cNvSpPr/>
      </dsp:nvSpPr>
      <dsp:spPr>
        <a:xfrm>
          <a:off x="586405" y="1854338"/>
          <a:ext cx="687052" cy="6870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3036032"/>
              <a:satOff val="21082"/>
              <a:lumOff val="22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64CC1B-A62D-48E2-87AD-0837CA33CA61}">
      <dsp:nvSpPr>
        <dsp:cNvPr id="0" name=""/>
        <dsp:cNvSpPr/>
      </dsp:nvSpPr>
      <dsp:spPr>
        <a:xfrm>
          <a:off x="809049" y="2747243"/>
          <a:ext cx="7264874" cy="549642"/>
        </a:xfrm>
        <a:prstGeom prst="rect">
          <a:avLst/>
        </a:prstGeom>
        <a:solidFill>
          <a:schemeClr val="accent3">
            <a:hueOff val="-4554048"/>
            <a:satOff val="31623"/>
            <a:lumOff val="338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627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Started Year 557 units behind LY – Finished June 309 units ahead of LY</a:t>
          </a:r>
        </a:p>
      </dsp:txBody>
      <dsp:txXfrm>
        <a:off x="809049" y="2747243"/>
        <a:ext cx="7264874" cy="549642"/>
      </dsp:txXfrm>
    </dsp:sp>
    <dsp:sp modelId="{E1568C15-DE0B-4BC9-97E2-13EF558A9E9E}">
      <dsp:nvSpPr>
        <dsp:cNvPr id="0" name=""/>
        <dsp:cNvSpPr/>
      </dsp:nvSpPr>
      <dsp:spPr>
        <a:xfrm>
          <a:off x="465523" y="2678538"/>
          <a:ext cx="687052" cy="6870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4554048"/>
              <a:satOff val="31623"/>
              <a:lumOff val="33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1E8F5A-1210-4141-B6CD-5D0BD379BC83}">
      <dsp:nvSpPr>
        <dsp:cNvPr id="0" name=""/>
        <dsp:cNvSpPr/>
      </dsp:nvSpPr>
      <dsp:spPr>
        <a:xfrm>
          <a:off x="415192" y="3571442"/>
          <a:ext cx="7658732" cy="549642"/>
        </a:xfrm>
        <a:prstGeom prst="rect">
          <a:avLst/>
        </a:prstGeom>
        <a:solidFill>
          <a:schemeClr val="accent3">
            <a:hueOff val="-6072064"/>
            <a:satOff val="42164"/>
            <a:lumOff val="450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627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Reversing trends for decline in membership units/revenue year over year – however not at pace needed to hit unit goals needed for 2019 Q3 budget goals</a:t>
          </a:r>
        </a:p>
      </dsp:txBody>
      <dsp:txXfrm>
        <a:off x="415192" y="3571442"/>
        <a:ext cx="7658732" cy="549642"/>
      </dsp:txXfrm>
    </dsp:sp>
    <dsp:sp modelId="{2867E5FA-C27D-4396-AC43-D6716261F52A}">
      <dsp:nvSpPr>
        <dsp:cNvPr id="0" name=""/>
        <dsp:cNvSpPr/>
      </dsp:nvSpPr>
      <dsp:spPr>
        <a:xfrm>
          <a:off x="71665" y="3502737"/>
          <a:ext cx="687052" cy="6870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6072064"/>
              <a:satOff val="42164"/>
              <a:lumOff val="45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05F50-C138-47C4-B175-B9A0EB62B00B}">
      <dsp:nvSpPr>
        <dsp:cNvPr id="0" name=""/>
        <dsp:cNvSpPr/>
      </dsp:nvSpPr>
      <dsp:spPr>
        <a:xfrm>
          <a:off x="191004" y="2204"/>
          <a:ext cx="2582636" cy="132806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kern="1200" dirty="0"/>
            <a:t>11% Of Joins (382)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766 Leads Generated</a:t>
          </a:r>
          <a:endParaRPr lang="en-US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kern="1200" dirty="0"/>
            <a:t>8.9 % Members (528)</a:t>
          </a:r>
          <a:endParaRPr lang="en-US" sz="1600" kern="1200" dirty="0"/>
        </a:p>
      </dsp:txBody>
      <dsp:txXfrm>
        <a:off x="222122" y="33322"/>
        <a:ext cx="2520400" cy="1296945"/>
      </dsp:txXfrm>
    </dsp:sp>
    <dsp:sp modelId="{E3E79CD2-DB51-45B4-A39A-5377AB0DC3A9}">
      <dsp:nvSpPr>
        <dsp:cNvPr id="0" name=""/>
        <dsp:cNvSpPr/>
      </dsp:nvSpPr>
      <dsp:spPr>
        <a:xfrm>
          <a:off x="191004" y="1330267"/>
          <a:ext cx="2582636" cy="5710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Better Together</a:t>
          </a:r>
        </a:p>
      </dsp:txBody>
      <dsp:txXfrm>
        <a:off x="191004" y="1330267"/>
        <a:ext cx="1818758" cy="571067"/>
      </dsp:txXfrm>
    </dsp:sp>
    <dsp:sp modelId="{D140BCCE-19BB-415A-B69F-277BE8BE923B}">
      <dsp:nvSpPr>
        <dsp:cNvPr id="0" name=""/>
        <dsp:cNvSpPr/>
      </dsp:nvSpPr>
      <dsp:spPr>
        <a:xfrm>
          <a:off x="1895988" y="1420976"/>
          <a:ext cx="622686" cy="62268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4204F9-7E45-44F6-BAA8-E0CF6E551480}">
      <dsp:nvSpPr>
        <dsp:cNvPr id="0" name=""/>
        <dsp:cNvSpPr/>
      </dsp:nvSpPr>
      <dsp:spPr>
        <a:xfrm>
          <a:off x="2927907" y="2204"/>
          <a:ext cx="2514977" cy="132806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518016"/>
              <a:satOff val="10541"/>
              <a:lumOff val="11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3 Association Trainers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Visual Cues at all Branches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Increased Closing rate by  9% (RH)</a:t>
          </a:r>
        </a:p>
      </dsp:txBody>
      <dsp:txXfrm>
        <a:off x="2959025" y="33322"/>
        <a:ext cx="2452741" cy="1296945"/>
      </dsp:txXfrm>
    </dsp:sp>
    <dsp:sp modelId="{3A72E34C-C0D0-4F4D-9171-2732D0462B9F}">
      <dsp:nvSpPr>
        <dsp:cNvPr id="0" name=""/>
        <dsp:cNvSpPr/>
      </dsp:nvSpPr>
      <dsp:spPr>
        <a:xfrm>
          <a:off x="2927907" y="1330267"/>
          <a:ext cx="2514977" cy="571067"/>
        </a:xfrm>
        <a:prstGeom prst="rect">
          <a:avLst/>
        </a:prstGeom>
        <a:solidFill>
          <a:schemeClr val="accent3">
            <a:hueOff val="-1518016"/>
            <a:satOff val="10541"/>
            <a:lumOff val="1127"/>
            <a:alphaOff val="0"/>
          </a:schemeClr>
        </a:solidFill>
        <a:ln w="25400" cap="flat" cmpd="sng" algn="ctr">
          <a:solidFill>
            <a:schemeClr val="accent3">
              <a:hueOff val="-1518016"/>
              <a:satOff val="10541"/>
              <a:lumOff val="11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Cause Driven Tours</a:t>
          </a:r>
        </a:p>
      </dsp:txBody>
      <dsp:txXfrm>
        <a:off x="2927907" y="1330267"/>
        <a:ext cx="1771110" cy="571067"/>
      </dsp:txXfrm>
    </dsp:sp>
    <dsp:sp modelId="{F305EB6C-E1BF-4836-9026-3B267873928A}">
      <dsp:nvSpPr>
        <dsp:cNvPr id="0" name=""/>
        <dsp:cNvSpPr/>
      </dsp:nvSpPr>
      <dsp:spPr>
        <a:xfrm>
          <a:off x="4599062" y="1420976"/>
          <a:ext cx="622686" cy="62268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3">
              <a:tint val="40000"/>
              <a:alpha val="90000"/>
              <a:hueOff val="-1320488"/>
              <a:satOff val="7960"/>
              <a:lumOff val="8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D38A3C-0CB8-4262-8FBA-9A502C59EA65}">
      <dsp:nvSpPr>
        <dsp:cNvPr id="0" name=""/>
        <dsp:cNvSpPr/>
      </dsp:nvSpPr>
      <dsp:spPr>
        <a:xfrm>
          <a:off x="5600514" y="2204"/>
          <a:ext cx="2339468" cy="132806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3036032"/>
              <a:satOff val="21082"/>
              <a:lumOff val="22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kern="1200" dirty="0"/>
            <a:t>28% of Joins (957)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kern="1200" dirty="0"/>
            <a:t>274% increase in joins from previous year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kern="1200" dirty="0"/>
            <a:t>19% Members (1,115)</a:t>
          </a:r>
        </a:p>
      </dsp:txBody>
      <dsp:txXfrm>
        <a:off x="5631632" y="33322"/>
        <a:ext cx="2277232" cy="1296945"/>
      </dsp:txXfrm>
    </dsp:sp>
    <dsp:sp modelId="{18D58C9A-5029-4556-9D24-EEDF11556CC5}">
      <dsp:nvSpPr>
        <dsp:cNvPr id="0" name=""/>
        <dsp:cNvSpPr/>
      </dsp:nvSpPr>
      <dsp:spPr>
        <a:xfrm>
          <a:off x="5597151" y="1330267"/>
          <a:ext cx="2346193" cy="571067"/>
        </a:xfrm>
        <a:prstGeom prst="rect">
          <a:avLst/>
        </a:prstGeom>
        <a:solidFill>
          <a:schemeClr val="accent3">
            <a:hueOff val="-3036032"/>
            <a:satOff val="21082"/>
            <a:lumOff val="2255"/>
            <a:alphaOff val="0"/>
          </a:schemeClr>
        </a:solidFill>
        <a:ln w="25400" cap="flat" cmpd="sng" algn="ctr">
          <a:solidFill>
            <a:schemeClr val="accent3">
              <a:hueOff val="-3036032"/>
              <a:satOff val="21082"/>
              <a:lumOff val="22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Financial Assistance</a:t>
          </a:r>
        </a:p>
      </dsp:txBody>
      <dsp:txXfrm>
        <a:off x="5597151" y="1330267"/>
        <a:ext cx="1652249" cy="571067"/>
      </dsp:txXfrm>
    </dsp:sp>
    <dsp:sp modelId="{A99DB19A-AA96-489B-8EB6-EC8AC0CB176B}">
      <dsp:nvSpPr>
        <dsp:cNvPr id="0" name=""/>
        <dsp:cNvSpPr/>
      </dsp:nvSpPr>
      <dsp:spPr>
        <a:xfrm>
          <a:off x="7183914" y="1420976"/>
          <a:ext cx="622686" cy="622686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3">
              <a:tint val="40000"/>
              <a:alpha val="90000"/>
              <a:hueOff val="-2640975"/>
              <a:satOff val="15921"/>
              <a:lumOff val="16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7A0136-B282-45A7-8F77-BF07E0E1766C}">
      <dsp:nvSpPr>
        <dsp:cNvPr id="0" name=""/>
        <dsp:cNvSpPr/>
      </dsp:nvSpPr>
      <dsp:spPr>
        <a:xfrm>
          <a:off x="1480197" y="2352066"/>
          <a:ext cx="2484038" cy="132806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4554048"/>
              <a:satOff val="31623"/>
              <a:lumOff val="33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kern="1200" dirty="0"/>
            <a:t>3.0 % Of Joins (74)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kern="1200" dirty="0"/>
            <a:t>6 On-site visits (no</a:t>
          </a:r>
          <a:r>
            <a:rPr lang="en-US" sz="1600" b="0" kern="1200" dirty="0">
              <a:latin typeface="Cachet Bold"/>
              <a:ea typeface="ＭＳ Ｐゴシック"/>
            </a:rPr>
            <a:t> </a:t>
          </a:r>
          <a:r>
            <a:rPr lang="en-US" sz="1600" b="0" kern="1200" dirty="0"/>
            <a:t>visits after Q2 2019)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kern="1200" dirty="0"/>
            <a:t>2.9 % Members (172)</a:t>
          </a:r>
        </a:p>
      </dsp:txBody>
      <dsp:txXfrm>
        <a:off x="1511315" y="2383184"/>
        <a:ext cx="2421802" cy="1296945"/>
      </dsp:txXfrm>
    </dsp:sp>
    <dsp:sp modelId="{CE23748E-64F9-4CB0-9B76-540E184B4BF7}">
      <dsp:nvSpPr>
        <dsp:cNvPr id="0" name=""/>
        <dsp:cNvSpPr/>
      </dsp:nvSpPr>
      <dsp:spPr>
        <a:xfrm>
          <a:off x="1480197" y="3680130"/>
          <a:ext cx="2484038" cy="571067"/>
        </a:xfrm>
        <a:prstGeom prst="rect">
          <a:avLst/>
        </a:prstGeom>
        <a:solidFill>
          <a:schemeClr val="accent3">
            <a:hueOff val="-4554048"/>
            <a:satOff val="31623"/>
            <a:lumOff val="3382"/>
            <a:alphaOff val="0"/>
          </a:schemeClr>
        </a:solidFill>
        <a:ln w="25400" cap="flat" cmpd="sng" algn="ctr">
          <a:solidFill>
            <a:schemeClr val="accent3">
              <a:hueOff val="-4554048"/>
              <a:satOff val="31623"/>
              <a:lumOff val="33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VA</a:t>
          </a:r>
        </a:p>
      </dsp:txBody>
      <dsp:txXfrm>
        <a:off x="1480197" y="3680130"/>
        <a:ext cx="1749323" cy="571067"/>
      </dsp:txXfrm>
    </dsp:sp>
    <dsp:sp modelId="{F36F2DD5-80F7-45B0-BA3C-4CC95FA16BC8}">
      <dsp:nvSpPr>
        <dsp:cNvPr id="0" name=""/>
        <dsp:cNvSpPr/>
      </dsp:nvSpPr>
      <dsp:spPr>
        <a:xfrm>
          <a:off x="3405512" y="3720962"/>
          <a:ext cx="622686" cy="622686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3">
              <a:tint val="40000"/>
              <a:alpha val="90000"/>
              <a:hueOff val="-3961463"/>
              <a:satOff val="23881"/>
              <a:lumOff val="24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7AC50F-AC00-4959-9311-5080905AABCC}">
      <dsp:nvSpPr>
        <dsp:cNvPr id="0" name=""/>
        <dsp:cNvSpPr/>
      </dsp:nvSpPr>
      <dsp:spPr>
        <a:xfrm>
          <a:off x="4118502" y="2352066"/>
          <a:ext cx="2535650" cy="132806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6072064"/>
              <a:satOff val="42164"/>
              <a:lumOff val="45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Added to Website 2018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230 Leads Generated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kern="1200" dirty="0"/>
            <a:t>3% of Joins are completed online (52)</a:t>
          </a:r>
        </a:p>
      </dsp:txBody>
      <dsp:txXfrm>
        <a:off x="4149620" y="2383184"/>
        <a:ext cx="2473414" cy="1296945"/>
      </dsp:txXfrm>
    </dsp:sp>
    <dsp:sp modelId="{55CEDC50-7EE8-4D14-A230-25C29CD9D56F}">
      <dsp:nvSpPr>
        <dsp:cNvPr id="0" name=""/>
        <dsp:cNvSpPr/>
      </dsp:nvSpPr>
      <dsp:spPr>
        <a:xfrm>
          <a:off x="4131578" y="3680130"/>
          <a:ext cx="2509497" cy="571067"/>
        </a:xfrm>
        <a:prstGeom prst="rect">
          <a:avLst/>
        </a:prstGeom>
        <a:solidFill>
          <a:schemeClr val="accent3">
            <a:hueOff val="-6072064"/>
            <a:satOff val="42164"/>
            <a:lumOff val="4509"/>
            <a:alphaOff val="0"/>
          </a:schemeClr>
        </a:solidFill>
        <a:ln w="25400" cap="flat" cmpd="sng" algn="ctr">
          <a:solidFill>
            <a:schemeClr val="accent3">
              <a:hueOff val="-6072064"/>
              <a:satOff val="42164"/>
              <a:lumOff val="45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Lead Generation</a:t>
          </a:r>
        </a:p>
      </dsp:txBody>
      <dsp:txXfrm>
        <a:off x="4131578" y="3680130"/>
        <a:ext cx="1767251" cy="571067"/>
      </dsp:txXfrm>
    </dsp:sp>
    <dsp:sp modelId="{9D6B5C21-BA69-4472-A9C3-A5F9BF91C777}">
      <dsp:nvSpPr>
        <dsp:cNvPr id="0" name=""/>
        <dsp:cNvSpPr/>
      </dsp:nvSpPr>
      <dsp:spPr>
        <a:xfrm>
          <a:off x="6034460" y="3720962"/>
          <a:ext cx="622686" cy="622686"/>
        </a:xfrm>
        <a:prstGeom prst="ellipse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3">
              <a:tint val="40000"/>
              <a:alpha val="90000"/>
              <a:hueOff val="-5281950"/>
              <a:satOff val="31842"/>
              <a:lumOff val="32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934E9F-482B-4345-8E2A-C7B8AE6D543F}">
      <dsp:nvSpPr>
        <dsp:cNvPr id="0" name=""/>
        <dsp:cNvSpPr/>
      </dsp:nvSpPr>
      <dsp:spPr>
        <a:xfrm rot="5400000">
          <a:off x="-199875" y="203105"/>
          <a:ext cx="1332502" cy="93275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Post Cards</a:t>
          </a:r>
        </a:p>
      </dsp:txBody>
      <dsp:txXfrm rot="-5400000">
        <a:off x="1" y="469606"/>
        <a:ext cx="932751" cy="399751"/>
      </dsp:txXfrm>
    </dsp:sp>
    <dsp:sp modelId="{55E852C6-6867-4358-9907-9B68CBC61F19}">
      <dsp:nvSpPr>
        <dsp:cNvPr id="0" name=""/>
        <dsp:cNvSpPr/>
      </dsp:nvSpPr>
      <dsp:spPr>
        <a:xfrm rot="5400000">
          <a:off x="4100487" y="-3164506"/>
          <a:ext cx="866126" cy="72015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Updated to include lower income families: F.A. Messaging to qualifying households.  BT to high income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December 26</a:t>
          </a:r>
          <a:r>
            <a:rPr lang="en-US" sz="1300" kern="1200" baseline="30000" dirty="0"/>
            <a:t>th</a:t>
          </a:r>
          <a:r>
            <a:rPr lang="en-US" sz="1300" kern="1200" dirty="0"/>
            <a:t> – January 31</a:t>
          </a:r>
          <a:r>
            <a:rPr lang="en-US" sz="1300" kern="1200" baseline="30000" dirty="0"/>
            <a:t>st: </a:t>
          </a:r>
          <a:r>
            <a:rPr lang="en-US" sz="1300" kern="1200" dirty="0"/>
            <a:t>$0 Down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February 1</a:t>
          </a:r>
          <a:r>
            <a:rPr lang="en-US" sz="1300" kern="1200" baseline="30000" dirty="0"/>
            <a:t>st</a:t>
          </a:r>
          <a:r>
            <a:rPr lang="en-US" sz="1300" kern="1200" dirty="0"/>
            <a:t> – February 28</a:t>
          </a:r>
          <a:r>
            <a:rPr lang="en-US" sz="1300" kern="1200" baseline="30000" dirty="0"/>
            <a:t>th: </a:t>
          </a:r>
          <a:r>
            <a:rPr lang="en-US" sz="1300" kern="1200" dirty="0"/>
            <a:t>Join for $1</a:t>
          </a:r>
        </a:p>
      </dsp:txBody>
      <dsp:txXfrm rot="-5400000">
        <a:off x="932752" y="45510"/>
        <a:ext cx="7159317" cy="781564"/>
      </dsp:txXfrm>
    </dsp:sp>
    <dsp:sp modelId="{B12751E6-51DF-4037-90B7-CD36E82B9A8D}">
      <dsp:nvSpPr>
        <dsp:cNvPr id="0" name=""/>
        <dsp:cNvSpPr/>
      </dsp:nvSpPr>
      <dsp:spPr>
        <a:xfrm rot="5400000">
          <a:off x="-199875" y="1389917"/>
          <a:ext cx="1332502" cy="932751"/>
        </a:xfrm>
        <a:prstGeom prst="chevron">
          <a:avLst/>
        </a:prstGeom>
        <a:solidFill>
          <a:schemeClr val="accent3">
            <a:hueOff val="-2024021"/>
            <a:satOff val="14055"/>
            <a:lumOff val="1503"/>
            <a:alphaOff val="0"/>
          </a:schemeClr>
        </a:solidFill>
        <a:ln w="25400" cap="flat" cmpd="sng" algn="ctr">
          <a:solidFill>
            <a:schemeClr val="accent3">
              <a:hueOff val="-2024021"/>
              <a:satOff val="14055"/>
              <a:lumOff val="15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Digital</a:t>
          </a:r>
        </a:p>
      </dsp:txBody>
      <dsp:txXfrm rot="-5400000">
        <a:off x="1" y="1656418"/>
        <a:ext cx="932751" cy="399751"/>
      </dsp:txXfrm>
    </dsp:sp>
    <dsp:sp modelId="{F7D541E5-6E3C-442D-B728-F23B05BBED0C}">
      <dsp:nvSpPr>
        <dsp:cNvPr id="0" name=""/>
        <dsp:cNvSpPr/>
      </dsp:nvSpPr>
      <dsp:spPr>
        <a:xfrm rot="5400000">
          <a:off x="4100487" y="-1977694"/>
          <a:ext cx="866126" cy="72015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2024021"/>
              <a:satOff val="14055"/>
              <a:lumOff val="15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Most Recent -Summer Student Membership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Allowed for online joins on promo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Will work to retain members after end of summer</a:t>
          </a:r>
        </a:p>
      </dsp:txBody>
      <dsp:txXfrm rot="-5400000">
        <a:off x="932752" y="1232322"/>
        <a:ext cx="7159317" cy="781564"/>
      </dsp:txXfrm>
    </dsp:sp>
    <dsp:sp modelId="{AABB2CCE-C503-4EE9-97E2-3B3949D24592}">
      <dsp:nvSpPr>
        <dsp:cNvPr id="0" name=""/>
        <dsp:cNvSpPr/>
      </dsp:nvSpPr>
      <dsp:spPr>
        <a:xfrm rot="5400000">
          <a:off x="-199875" y="2576729"/>
          <a:ext cx="1332502" cy="932751"/>
        </a:xfrm>
        <a:prstGeom prst="chevron">
          <a:avLst/>
        </a:prstGeom>
        <a:solidFill>
          <a:schemeClr val="accent3">
            <a:hueOff val="-4048043"/>
            <a:satOff val="28109"/>
            <a:lumOff val="3006"/>
            <a:alphaOff val="0"/>
          </a:schemeClr>
        </a:solidFill>
        <a:ln w="25400" cap="flat" cmpd="sng" algn="ctr">
          <a:solidFill>
            <a:schemeClr val="accent3">
              <a:hueOff val="-4048043"/>
              <a:satOff val="28109"/>
              <a:lumOff val="30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Email Campaign</a:t>
          </a:r>
        </a:p>
      </dsp:txBody>
      <dsp:txXfrm rot="-5400000">
        <a:off x="1" y="2843230"/>
        <a:ext cx="932751" cy="399751"/>
      </dsp:txXfrm>
    </dsp:sp>
    <dsp:sp modelId="{F1848251-7081-434D-8CF9-A505E2E2C07B}">
      <dsp:nvSpPr>
        <dsp:cNvPr id="0" name=""/>
        <dsp:cNvSpPr/>
      </dsp:nvSpPr>
      <dsp:spPr>
        <a:xfrm rot="5400000">
          <a:off x="4100487" y="-790882"/>
          <a:ext cx="866126" cy="72015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4048043"/>
              <a:satOff val="28109"/>
              <a:lumOff val="30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Current Members: Promote Better Together with current promo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Leads: 2X month promo email- linking to Better Together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Timed with program session start date to promote discounts for Y members</a:t>
          </a:r>
        </a:p>
      </dsp:txBody>
      <dsp:txXfrm rot="-5400000">
        <a:off x="932752" y="2419134"/>
        <a:ext cx="7159317" cy="781564"/>
      </dsp:txXfrm>
    </dsp:sp>
    <dsp:sp modelId="{1E2E45BF-1733-4D8D-8673-210A98CBC3F2}">
      <dsp:nvSpPr>
        <dsp:cNvPr id="0" name=""/>
        <dsp:cNvSpPr/>
      </dsp:nvSpPr>
      <dsp:spPr>
        <a:xfrm rot="5400000">
          <a:off x="-199875" y="3763541"/>
          <a:ext cx="1332502" cy="932751"/>
        </a:xfrm>
        <a:prstGeom prst="chevron">
          <a:avLst/>
        </a:prstGeom>
        <a:solidFill>
          <a:schemeClr val="accent3">
            <a:hueOff val="-6072064"/>
            <a:satOff val="42164"/>
            <a:lumOff val="4509"/>
            <a:alphaOff val="0"/>
          </a:schemeClr>
        </a:solidFill>
        <a:ln w="25400" cap="flat" cmpd="sng" algn="ctr">
          <a:solidFill>
            <a:schemeClr val="accent3">
              <a:hueOff val="-6072064"/>
              <a:satOff val="42164"/>
              <a:lumOff val="45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Website</a:t>
          </a:r>
        </a:p>
      </dsp:txBody>
      <dsp:txXfrm rot="-5400000">
        <a:off x="1" y="4030042"/>
        <a:ext cx="932751" cy="399751"/>
      </dsp:txXfrm>
    </dsp:sp>
    <dsp:sp modelId="{6E8661C9-778C-4FE5-8126-411AE847E06E}">
      <dsp:nvSpPr>
        <dsp:cNvPr id="0" name=""/>
        <dsp:cNvSpPr/>
      </dsp:nvSpPr>
      <dsp:spPr>
        <a:xfrm rot="5400000">
          <a:off x="4100487" y="395929"/>
          <a:ext cx="866126" cy="72015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6072064"/>
              <a:satOff val="42164"/>
              <a:lumOff val="45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Running Banner with membership promotion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Updated Financial Assistance Page</a:t>
          </a:r>
        </a:p>
      </dsp:txBody>
      <dsp:txXfrm rot="-5400000">
        <a:off x="932752" y="3605946"/>
        <a:ext cx="7159317" cy="7815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0FE03-675E-417C-AD2C-F899E564CD70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80EED-0926-4FC7-8425-76508559C2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4270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7960" y="0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39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9520" y="3329940"/>
            <a:ext cx="6817360" cy="3154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880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7960" y="6659880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fld id="{F50C3D00-B2F6-4D83-A049-FE51B6E62A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583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64" charset="0"/>
        <a:ea typeface="ＭＳ Ｐゴシック" pitchFamily="64" charset="-128"/>
        <a:cs typeface="ＭＳ Ｐゴシック" pitchFamily="6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64" charset="0"/>
        <a:ea typeface="ＭＳ Ｐゴシック" pitchFamily="6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64" charset="0"/>
        <a:ea typeface="ＭＳ Ｐゴシック" pitchFamily="6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64" charset="0"/>
        <a:ea typeface="ＭＳ Ｐゴシック" pitchFamily="6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64" charset="0"/>
        <a:ea typeface="ＭＳ Ｐゴシック" pitchFamily="6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0C3D00-B2F6-4D83-A049-FE51B6E62AD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65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0C3D00-B2F6-4D83-A049-FE51B6E62AD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506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9DAB7F-D7B3-4282-82DB-0821BDE98E6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899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9DAB7F-D7B3-4282-82DB-0821BDE98E6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006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9DAB7F-D7B3-4282-82DB-0821BDE98E6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734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9DAB7F-D7B3-4282-82DB-0821BDE98E6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765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0C3D00-B2F6-4D83-A049-FE51B6E62AD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18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0C3D00-B2F6-4D83-A049-FE51B6E62AD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979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all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93" y="466725"/>
            <a:ext cx="1374588" cy="105156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116" y="1068831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E8085F-83F7-4C0E-9245-522DA2328C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DC0770-9FB8-4610-8BB9-FE2BE2544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D1158C-E9ED-4F39-ABDD-33CF79A496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28613"/>
            <a:ext cx="2092325" cy="5786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328613"/>
            <a:ext cx="6129337" cy="5786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69E72-FA37-4917-9BDE-D439D97A9E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You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93" y="466725"/>
            <a:ext cx="1374588" cy="105156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116" y="1068831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Healt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8831"/>
            <a:ext cx="1692161" cy="460005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93" y="466725"/>
            <a:ext cx="1374588" cy="10515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So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93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8831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all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07" y="466725"/>
            <a:ext cx="1374588" cy="10515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7D3D9F-483B-4D2E-9546-1BB0A0DE02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 or Agen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0040"/>
            <a:ext cx="8366760" cy="841248"/>
          </a:xfrm>
        </p:spPr>
        <p:txBody>
          <a:bodyPr/>
          <a:lstStyle>
            <a:lvl1pPr algn="l">
              <a:defRPr sz="26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74F9A76-05EC-4927-B4A2-A8CE3023F9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4013" y="1739900"/>
            <a:ext cx="8339137" cy="4375150"/>
          </a:xfrm>
        </p:spPr>
        <p:txBody>
          <a:bodyPr/>
          <a:lstStyle>
            <a:lvl1pPr marL="457200" indent="-457200">
              <a:spcBef>
                <a:spcPts val="528"/>
              </a:spcBef>
              <a:buFont typeface="+mj-lt"/>
              <a:buAutoNum type="arabicPeriod"/>
              <a:defRPr sz="2200" b="1" cap="all" baseline="0">
                <a:solidFill>
                  <a:schemeClr val="bg1"/>
                </a:solidFill>
              </a:defRPr>
            </a:lvl1pPr>
            <a:lvl2pPr marL="740664" indent="-283464">
              <a:spcBef>
                <a:spcPts val="528"/>
              </a:spcBef>
              <a:buSzPct val="100000"/>
              <a:buFont typeface="Verdana" pitchFamily="34" charset="0"/>
              <a:buChar char="–"/>
              <a:defRPr sz="2200" baseline="0">
                <a:solidFill>
                  <a:schemeClr val="bg1"/>
                </a:solidFill>
              </a:defRPr>
            </a:lvl2pPr>
            <a:lvl3pPr marL="1143000">
              <a:spcBef>
                <a:spcPts val="528"/>
              </a:spcBef>
              <a:buFont typeface="Arial" pitchFamily="34" charset="0"/>
              <a:buChar char="•"/>
              <a:defRPr sz="2200" baseline="0">
                <a:solidFill>
                  <a:schemeClr val="bg1"/>
                </a:solidFill>
              </a:defRPr>
            </a:lvl3pPr>
            <a:lvl4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4pPr>
            <a:lvl5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7D3D9F-483B-4D2E-9546-1BB0A0DE02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74904"/>
            <a:ext cx="8732520" cy="1636776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with Nam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2608" y="2756154"/>
            <a:ext cx="8732520" cy="949071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76225" y="4467225"/>
            <a:ext cx="7048500" cy="1924050"/>
          </a:xfrm>
        </p:spPr>
        <p:txBody>
          <a:bodyPr/>
          <a:lstStyle>
            <a:lvl1pPr>
              <a:spcBef>
                <a:spcPts val="2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YMCA OF THE USA</a:t>
            </a:r>
          </a:p>
          <a:p>
            <a:pPr lvl="0"/>
            <a:r>
              <a:rPr lang="en-US" dirty="0"/>
              <a:t>800 872 9622</a:t>
            </a:r>
          </a:p>
          <a:p>
            <a:pPr lvl="0"/>
            <a:r>
              <a:rPr lang="en-US" dirty="0"/>
              <a:t>name.name@ymca.net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2" y="466344"/>
            <a:ext cx="1376087" cy="10515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013" y="1739900"/>
            <a:ext cx="4092575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988" y="1739900"/>
            <a:ext cx="4094162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2D5AC9-C07E-4D0F-9B68-74093CA5E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9F491E-278F-4842-9DD3-1ED96C0B2D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09AD80-642E-4752-95E7-F234FD1CAC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6761A3-887C-4DD5-B9CF-A38A6F8AFC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E8085F-83F7-4C0E-9245-522DA2328C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DC0770-9FB8-4610-8BB9-FE2BE2544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D1158C-E9ED-4F39-ABDD-33CF79A496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28613"/>
            <a:ext cx="2092325" cy="5786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328613"/>
            <a:ext cx="6129337" cy="5786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69E72-FA37-4917-9BDE-D439D97A9E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 or 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0040"/>
            <a:ext cx="8366760" cy="841248"/>
          </a:xfrm>
        </p:spPr>
        <p:txBody>
          <a:bodyPr/>
          <a:lstStyle>
            <a:lvl1pPr algn="l">
              <a:defRPr sz="26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74F9A76-05EC-4927-B4A2-A8CE3023F9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4013" y="1739900"/>
            <a:ext cx="8339137" cy="4375150"/>
          </a:xfrm>
        </p:spPr>
        <p:txBody>
          <a:bodyPr/>
          <a:lstStyle>
            <a:lvl1pPr marL="457200" indent="-457200">
              <a:spcBef>
                <a:spcPts val="528"/>
              </a:spcBef>
              <a:buFont typeface="+mj-lt"/>
              <a:buAutoNum type="arabicPeriod"/>
              <a:defRPr sz="2200" b="1" cap="all" baseline="0">
                <a:solidFill>
                  <a:schemeClr val="bg1"/>
                </a:solidFill>
              </a:defRPr>
            </a:lvl1pPr>
            <a:lvl2pPr marL="740664" indent="-283464">
              <a:spcBef>
                <a:spcPts val="528"/>
              </a:spcBef>
              <a:buSzPct val="100000"/>
              <a:buFont typeface="Verdana" pitchFamily="34" charset="0"/>
              <a:buChar char="–"/>
              <a:defRPr sz="2200" baseline="0">
                <a:solidFill>
                  <a:schemeClr val="bg1"/>
                </a:solidFill>
              </a:defRPr>
            </a:lvl2pPr>
            <a:lvl3pPr marL="1143000">
              <a:spcBef>
                <a:spcPts val="528"/>
              </a:spcBef>
              <a:buFont typeface="Arial" pitchFamily="34" charset="0"/>
              <a:buChar char="•"/>
              <a:defRPr sz="2200" baseline="0">
                <a:solidFill>
                  <a:schemeClr val="bg1"/>
                </a:solidFill>
              </a:defRPr>
            </a:lvl3pPr>
            <a:lvl4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4pPr>
            <a:lvl5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You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07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Healt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07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So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07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all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7D3D9F-483B-4D2E-9546-1BB0A0DE02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 or Agen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0040"/>
            <a:ext cx="8366760" cy="841248"/>
          </a:xfrm>
        </p:spPr>
        <p:txBody>
          <a:bodyPr/>
          <a:lstStyle>
            <a:lvl1pPr algn="l">
              <a:defRPr sz="26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74F9A76-05EC-4927-B4A2-A8CE3023F9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4013" y="1739900"/>
            <a:ext cx="8339137" cy="4375150"/>
          </a:xfrm>
        </p:spPr>
        <p:txBody>
          <a:bodyPr/>
          <a:lstStyle>
            <a:lvl1pPr marL="457200" indent="-457200">
              <a:spcBef>
                <a:spcPts val="528"/>
              </a:spcBef>
              <a:buFont typeface="+mj-lt"/>
              <a:buAutoNum type="arabicPeriod"/>
              <a:defRPr sz="2200" b="1" cap="all" baseline="0">
                <a:solidFill>
                  <a:schemeClr val="bg1"/>
                </a:solidFill>
              </a:defRPr>
            </a:lvl1pPr>
            <a:lvl2pPr marL="740664" indent="-283464">
              <a:spcBef>
                <a:spcPts val="528"/>
              </a:spcBef>
              <a:buSzPct val="100000"/>
              <a:buFont typeface="Verdana" pitchFamily="34" charset="0"/>
              <a:buChar char="–"/>
              <a:defRPr sz="2200" baseline="0">
                <a:solidFill>
                  <a:schemeClr val="bg1"/>
                </a:solidFill>
              </a:defRPr>
            </a:lvl2pPr>
            <a:lvl3pPr marL="1143000">
              <a:spcBef>
                <a:spcPts val="528"/>
              </a:spcBef>
              <a:buFont typeface="Arial" pitchFamily="34" charset="0"/>
              <a:buChar char="•"/>
              <a:defRPr sz="2200" baseline="0">
                <a:solidFill>
                  <a:schemeClr val="bg1"/>
                </a:solidFill>
              </a:defRPr>
            </a:lvl3pPr>
            <a:lvl4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4pPr>
            <a:lvl5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74904"/>
            <a:ext cx="8732520" cy="1636776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with Nam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2608" y="2756154"/>
            <a:ext cx="8732520" cy="949071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76225" y="4467225"/>
            <a:ext cx="7048500" cy="1924050"/>
          </a:xfrm>
        </p:spPr>
        <p:txBody>
          <a:bodyPr/>
          <a:lstStyle>
            <a:lvl1pPr>
              <a:spcBef>
                <a:spcPts val="2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YMCA OF THE USA</a:t>
            </a:r>
          </a:p>
          <a:p>
            <a:pPr lvl="0"/>
            <a:r>
              <a:rPr lang="en-US" dirty="0"/>
              <a:t>800 872 9622</a:t>
            </a:r>
          </a:p>
          <a:p>
            <a:pPr lvl="0"/>
            <a:r>
              <a:rPr lang="en-US" dirty="0"/>
              <a:t>name.name@ymca.net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2" y="466344"/>
            <a:ext cx="1376087" cy="10515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013" y="1739900"/>
            <a:ext cx="4092575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988" y="1739900"/>
            <a:ext cx="4094162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2D5AC9-C07E-4D0F-9B68-74093CA5E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9F491E-278F-4842-9DD3-1ED96C0B2D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74904"/>
            <a:ext cx="8732520" cy="1636776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09AD80-642E-4752-95E7-F234FD1CAC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6761A3-887C-4DD5-B9CF-A38A6F8AFC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E8085F-83F7-4C0E-9245-522DA2328C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DC0770-9FB8-4610-8BB9-FE2BE2544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D1158C-E9ED-4F39-ABDD-33CF79A496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28613"/>
            <a:ext cx="2092325" cy="5786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328613"/>
            <a:ext cx="6129337" cy="5786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69E72-FA37-4917-9BDE-D439D97A9E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You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Healt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So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3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all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with Nam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2608" y="2756154"/>
            <a:ext cx="8732520" cy="949071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76225" y="4467225"/>
            <a:ext cx="7048500" cy="1924050"/>
          </a:xfrm>
        </p:spPr>
        <p:txBody>
          <a:bodyPr/>
          <a:lstStyle>
            <a:lvl1pPr>
              <a:spcBef>
                <a:spcPts val="2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YMCA OF THE USA</a:t>
            </a:r>
          </a:p>
          <a:p>
            <a:pPr lvl="0"/>
            <a:r>
              <a:rPr lang="en-US" dirty="0"/>
              <a:t>800 872 9622</a:t>
            </a:r>
          </a:p>
          <a:p>
            <a:pPr lvl="0"/>
            <a:r>
              <a:rPr lang="en-US" dirty="0"/>
              <a:t>name.name@ymca.net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2" y="466344"/>
            <a:ext cx="1376087" cy="10515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7D3D9F-483B-4D2E-9546-1BB0A0DE02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 or Agend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0040"/>
            <a:ext cx="8366760" cy="841248"/>
          </a:xfrm>
        </p:spPr>
        <p:txBody>
          <a:bodyPr/>
          <a:lstStyle>
            <a:lvl1pPr algn="l">
              <a:defRPr sz="26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74F9A76-05EC-4927-B4A2-A8CE3023F9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4013" y="1739900"/>
            <a:ext cx="8339137" cy="4375150"/>
          </a:xfrm>
        </p:spPr>
        <p:txBody>
          <a:bodyPr/>
          <a:lstStyle>
            <a:lvl1pPr marL="457200" indent="-457200">
              <a:spcBef>
                <a:spcPts val="528"/>
              </a:spcBef>
              <a:buFont typeface="+mj-lt"/>
              <a:buAutoNum type="arabicPeriod"/>
              <a:defRPr sz="2200" b="1" cap="all" baseline="0">
                <a:solidFill>
                  <a:schemeClr val="bg1"/>
                </a:solidFill>
              </a:defRPr>
            </a:lvl1pPr>
            <a:lvl2pPr marL="740664" indent="-283464">
              <a:spcBef>
                <a:spcPts val="528"/>
              </a:spcBef>
              <a:buSzPct val="100000"/>
              <a:buFont typeface="Verdana" pitchFamily="34" charset="0"/>
              <a:buChar char="–"/>
              <a:defRPr sz="2200" baseline="0">
                <a:solidFill>
                  <a:schemeClr val="bg1"/>
                </a:solidFill>
              </a:defRPr>
            </a:lvl2pPr>
            <a:lvl3pPr marL="1143000">
              <a:spcBef>
                <a:spcPts val="528"/>
              </a:spcBef>
              <a:buFont typeface="Arial" pitchFamily="34" charset="0"/>
              <a:buChar char="•"/>
              <a:defRPr sz="2200" baseline="0">
                <a:solidFill>
                  <a:schemeClr val="bg1"/>
                </a:solidFill>
              </a:defRPr>
            </a:lvl3pPr>
            <a:lvl4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4pPr>
            <a:lvl5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74904"/>
            <a:ext cx="8732520" cy="1636776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with Nam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2608" y="2756154"/>
            <a:ext cx="8732520" cy="949071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76225" y="4467225"/>
            <a:ext cx="7048500" cy="1924050"/>
          </a:xfrm>
        </p:spPr>
        <p:txBody>
          <a:bodyPr/>
          <a:lstStyle>
            <a:lvl1pPr>
              <a:spcBef>
                <a:spcPts val="2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YMCA OF THE USA</a:t>
            </a:r>
          </a:p>
          <a:p>
            <a:pPr lvl="0"/>
            <a:r>
              <a:rPr lang="en-US" dirty="0"/>
              <a:t>800 872 9622</a:t>
            </a:r>
          </a:p>
          <a:p>
            <a:pPr lvl="0"/>
            <a:r>
              <a:rPr lang="en-US" dirty="0"/>
              <a:t>name.name@ymca.net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2" y="466344"/>
            <a:ext cx="1376087" cy="10515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013" y="1739900"/>
            <a:ext cx="4092575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988" y="1739900"/>
            <a:ext cx="4094162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2D5AC9-C07E-4D0F-9B68-74093CA5E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9F491E-278F-4842-9DD3-1ED96C0B2D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09AD80-642E-4752-95E7-F234FD1CAC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6761A3-887C-4DD5-B9CF-A38A6F8AFC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E8085F-83F7-4C0E-9245-522DA2328C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DC0770-9FB8-4610-8BB9-FE2BE2544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013" y="1739900"/>
            <a:ext cx="4092575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988" y="1739900"/>
            <a:ext cx="4094162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2D5AC9-C07E-4D0F-9B68-74093CA5E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D1158C-E9ED-4F39-ABDD-33CF79A496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28613"/>
            <a:ext cx="2092325" cy="5786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328613"/>
            <a:ext cx="6129337" cy="5786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69E72-FA37-4917-9BDE-D439D97A9E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You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Healt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So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all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7D3D9F-483B-4D2E-9546-1BB0A0DE02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 or Agen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0040"/>
            <a:ext cx="8366760" cy="841248"/>
          </a:xfrm>
        </p:spPr>
        <p:txBody>
          <a:bodyPr/>
          <a:lstStyle>
            <a:lvl1pPr algn="l">
              <a:defRPr sz="26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74F9A76-05EC-4927-B4A2-A8CE3023F9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2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4013" y="1739900"/>
            <a:ext cx="8339137" cy="4375150"/>
          </a:xfrm>
        </p:spPr>
        <p:txBody>
          <a:bodyPr/>
          <a:lstStyle>
            <a:lvl1pPr marL="457200" indent="-457200">
              <a:spcBef>
                <a:spcPts val="528"/>
              </a:spcBef>
              <a:buFont typeface="+mj-lt"/>
              <a:buAutoNum type="arabicPeriod"/>
              <a:defRPr sz="2200" b="1" cap="all" baseline="0">
                <a:solidFill>
                  <a:schemeClr val="bg1"/>
                </a:solidFill>
              </a:defRPr>
            </a:lvl1pPr>
            <a:lvl2pPr marL="740664" indent="-283464">
              <a:spcBef>
                <a:spcPts val="528"/>
              </a:spcBef>
              <a:buSzPct val="100000"/>
              <a:buFont typeface="Verdana" pitchFamily="34" charset="0"/>
              <a:buChar char="–"/>
              <a:defRPr sz="2200" baseline="0">
                <a:solidFill>
                  <a:schemeClr val="bg1"/>
                </a:solidFill>
              </a:defRPr>
            </a:lvl2pPr>
            <a:lvl3pPr marL="1143000">
              <a:spcBef>
                <a:spcPts val="528"/>
              </a:spcBef>
              <a:buFont typeface="Arial" pitchFamily="34" charset="0"/>
              <a:buChar char="•"/>
              <a:defRPr sz="2200" baseline="0">
                <a:solidFill>
                  <a:schemeClr val="bg1"/>
                </a:solidFill>
              </a:defRPr>
            </a:lvl3pPr>
            <a:lvl4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4pPr>
            <a:lvl5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74904"/>
            <a:ext cx="8732520" cy="1636776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with Nam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2608" y="2756154"/>
            <a:ext cx="8732520" cy="949071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76225" y="4467225"/>
            <a:ext cx="7048500" cy="1924050"/>
          </a:xfrm>
        </p:spPr>
        <p:txBody>
          <a:bodyPr/>
          <a:lstStyle>
            <a:lvl1pPr>
              <a:spcBef>
                <a:spcPts val="2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YMCA OF THE USA</a:t>
            </a:r>
          </a:p>
          <a:p>
            <a:pPr lvl="0"/>
            <a:r>
              <a:rPr lang="en-US" dirty="0"/>
              <a:t>800 872 9622</a:t>
            </a:r>
          </a:p>
          <a:p>
            <a:pPr lvl="0"/>
            <a:r>
              <a:rPr lang="en-US" dirty="0"/>
              <a:t>name.name@ymca.net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2" y="466344"/>
            <a:ext cx="1376087" cy="10515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9F491E-278F-4842-9DD3-1ED96C0B2D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013" y="1739900"/>
            <a:ext cx="4092575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988" y="1739900"/>
            <a:ext cx="4094162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2D5AC9-C07E-4D0F-9B68-74093CA5E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9F491E-278F-4842-9DD3-1ED96C0B2D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09AD80-642E-4752-95E7-F234FD1CAC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6761A3-887C-4DD5-B9CF-A38A6F8AFC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E8085F-83F7-4C0E-9245-522DA2328C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DC0770-9FB8-4610-8BB9-FE2BE2544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D1158C-E9ED-4F39-ABDD-33CF79A496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28613"/>
            <a:ext cx="2092325" cy="5786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328613"/>
            <a:ext cx="6129337" cy="5786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69E72-FA37-4917-9BDE-D439D97A9E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You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Healt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09AD80-642E-4752-95E7-F234FD1CAC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So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 AF_all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24996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vider 1 or Agend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0040"/>
            <a:ext cx="8366760" cy="841248"/>
          </a:xfrm>
        </p:spPr>
        <p:txBody>
          <a:bodyPr/>
          <a:lstStyle>
            <a:lvl1pPr algn="l">
              <a:defRPr sz="26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74F9A76-05EC-4927-B4A2-A8CE3023F9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4013" y="1739900"/>
            <a:ext cx="8339137" cy="4375150"/>
          </a:xfrm>
        </p:spPr>
        <p:txBody>
          <a:bodyPr/>
          <a:lstStyle>
            <a:lvl1pPr marL="457200" indent="-457200">
              <a:spcBef>
                <a:spcPts val="528"/>
              </a:spcBef>
              <a:buFont typeface="+mj-lt"/>
              <a:buAutoNum type="arabicPeriod"/>
              <a:defRPr sz="2200" b="1" cap="all" baseline="0">
                <a:solidFill>
                  <a:schemeClr val="bg1"/>
                </a:solidFill>
              </a:defRPr>
            </a:lvl1pPr>
            <a:lvl2pPr marL="740664" indent="-283464">
              <a:spcBef>
                <a:spcPts val="528"/>
              </a:spcBef>
              <a:buSzPct val="100000"/>
              <a:buFont typeface="Verdana" pitchFamily="34" charset="0"/>
              <a:buChar char="–"/>
              <a:defRPr sz="2200" baseline="0">
                <a:solidFill>
                  <a:schemeClr val="bg1"/>
                </a:solidFill>
              </a:defRPr>
            </a:lvl2pPr>
            <a:lvl3pPr marL="1143000">
              <a:spcBef>
                <a:spcPts val="528"/>
              </a:spcBef>
              <a:buFont typeface="Arial" pitchFamily="34" charset="0"/>
              <a:buChar char="•"/>
              <a:defRPr sz="2200" baseline="0">
                <a:solidFill>
                  <a:schemeClr val="bg1"/>
                </a:solidFill>
              </a:defRPr>
            </a:lvl3pPr>
            <a:lvl4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4pPr>
            <a:lvl5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4369774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vider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74904"/>
            <a:ext cx="8732520" cy="1636776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40385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hank You with Nam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2608" y="2756154"/>
            <a:ext cx="8732520" cy="949071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76225" y="4467225"/>
            <a:ext cx="7048500" cy="1924050"/>
          </a:xfrm>
        </p:spPr>
        <p:txBody>
          <a:bodyPr/>
          <a:lstStyle>
            <a:lvl1pPr>
              <a:spcBef>
                <a:spcPts val="2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YMCA OF THE USA</a:t>
            </a:r>
          </a:p>
          <a:p>
            <a:pPr lvl="0"/>
            <a:r>
              <a:rPr lang="en-US" dirty="0"/>
              <a:t>800 872 9622</a:t>
            </a:r>
          </a:p>
          <a:p>
            <a:pPr lvl="0"/>
            <a:r>
              <a:rPr lang="en-US" dirty="0"/>
              <a:t>name.name@ymca.net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2" y="466344"/>
            <a:ext cx="1376087" cy="1051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581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6761A3-887C-4DD5-B9CF-A38A6F8AFC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18" Type="http://schemas.openxmlformats.org/officeDocument/2006/relationships/slideLayout" Target="../slideLayouts/slideLayout82.xml"/><Relationship Id="rId3" Type="http://schemas.openxmlformats.org/officeDocument/2006/relationships/slideLayout" Target="../slideLayouts/slideLayout67.xml"/><Relationship Id="rId21" Type="http://schemas.openxmlformats.org/officeDocument/2006/relationships/theme" Target="../theme/theme5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slideLayout" Target="../slideLayouts/slideLayout81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20" Type="http://schemas.openxmlformats.org/officeDocument/2006/relationships/slideLayout" Target="../slideLayouts/slideLayout84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19" Type="http://schemas.openxmlformats.org/officeDocument/2006/relationships/slideLayout" Target="../slideLayouts/slideLayout83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28613" y="328613"/>
            <a:ext cx="8374062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354013" y="1739900"/>
            <a:ext cx="8339137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50838" y="6356350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fld id="{00698937-BEDD-4EFF-AC3E-111CFE568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568325" y="6356350"/>
            <a:ext cx="813752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| Better Together Member Referral | 2018 YMCA of Metropolitan Milwaukee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4003" r:id="rId4"/>
    <p:sldLayoutId id="2147484071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  <p:sldLayoutId id="2147484001" r:id="rId12"/>
    <p:sldLayoutId id="2147484002" r:id="rId13"/>
    <p:sldLayoutId id="2147484056" r:id="rId14"/>
    <p:sldLayoutId id="2147484057" r:id="rId15"/>
    <p:sldLayoutId id="2147484058" r:id="rId16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cap="all" baseline="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9pPr>
    </p:titleStyle>
    <p:bodyStyle>
      <a:lvl1pPr marL="0" indent="0" algn="l" rtl="0" eaLnBrk="1" fontAlgn="base" hangingPunct="1">
        <a:spcBef>
          <a:spcPct val="50000"/>
        </a:spcBef>
        <a:spcAft>
          <a:spcPct val="0"/>
        </a:spcAft>
        <a:defRPr>
          <a:solidFill>
            <a:schemeClr val="tx2"/>
          </a:solidFill>
          <a:latin typeface="+mn-lt"/>
          <a:ea typeface="+mn-ea"/>
          <a:cs typeface="+mn-cs"/>
        </a:defRPr>
      </a:lvl1pPr>
      <a:lvl2pPr marL="223838" indent="-222250" algn="l" rtl="0" eaLnBrk="1" fontAlgn="base" hangingPunct="1">
        <a:spcBef>
          <a:spcPct val="100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2pPr>
      <a:lvl3pPr marL="693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228600" algn="l" rtl="0" eaLnBrk="1" fontAlgn="base" hangingPunct="1">
        <a:spcBef>
          <a:spcPct val="25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4pPr>
      <a:lvl5pPr marL="16081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5pPr>
      <a:lvl6pPr marL="20653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6pPr>
      <a:lvl7pPr marL="25225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7pPr>
      <a:lvl8pPr marL="2979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8pPr>
      <a:lvl9pPr marL="34369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28613" y="328613"/>
            <a:ext cx="8374062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354013" y="1739900"/>
            <a:ext cx="8339137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50838" y="6356350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fld id="{00698937-BEDD-4EFF-AC3E-111CFE568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568325" y="6356350"/>
            <a:ext cx="811847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| Better Together Member Referral | 2018 YMCA of Metropolitan Milwaukee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72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  <p:sldLayoutId id="2147484015" r:id="rId12"/>
    <p:sldLayoutId id="2147484016" r:id="rId13"/>
    <p:sldLayoutId id="2147484059" r:id="rId14"/>
    <p:sldLayoutId id="2147484060" r:id="rId15"/>
    <p:sldLayoutId id="2147484061" r:id="rId16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cap="all" baseline="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9pPr>
    </p:titleStyle>
    <p:bodyStyle>
      <a:lvl1pPr marL="0" indent="0" algn="l" rtl="0" eaLnBrk="1" fontAlgn="base" hangingPunct="1">
        <a:spcBef>
          <a:spcPct val="50000"/>
        </a:spcBef>
        <a:spcAft>
          <a:spcPct val="0"/>
        </a:spcAft>
        <a:defRPr>
          <a:solidFill>
            <a:schemeClr val="tx2"/>
          </a:solidFill>
          <a:latin typeface="+mn-lt"/>
          <a:ea typeface="+mn-ea"/>
          <a:cs typeface="+mn-cs"/>
        </a:defRPr>
      </a:lvl1pPr>
      <a:lvl2pPr marL="223838" indent="-222250" algn="l" rtl="0" eaLnBrk="1" fontAlgn="base" hangingPunct="1">
        <a:spcBef>
          <a:spcPct val="100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2pPr>
      <a:lvl3pPr marL="693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228600" algn="l" rtl="0" eaLnBrk="1" fontAlgn="base" hangingPunct="1">
        <a:spcBef>
          <a:spcPct val="25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4pPr>
      <a:lvl5pPr marL="16081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5pPr>
      <a:lvl6pPr marL="20653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6pPr>
      <a:lvl7pPr marL="25225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7pPr>
      <a:lvl8pPr marL="2979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8pPr>
      <a:lvl9pPr marL="34369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28613" y="328613"/>
            <a:ext cx="8374062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354013" y="1739900"/>
            <a:ext cx="8339137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50838" y="6356350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fld id="{00698937-BEDD-4EFF-AC3E-111CFE568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568325" y="6356350"/>
            <a:ext cx="813752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| Better Together Member Referral | 2018 YMCA of Metropolitan Milwaukee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73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  <p:sldLayoutId id="2147484028" r:id="rId12"/>
    <p:sldLayoutId id="2147484029" r:id="rId13"/>
    <p:sldLayoutId id="2147484062" r:id="rId14"/>
    <p:sldLayoutId id="2147484063" r:id="rId15"/>
    <p:sldLayoutId id="2147484064" r:id="rId16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cap="all" baseline="0">
          <a:solidFill>
            <a:schemeClr val="accent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9pPr>
    </p:titleStyle>
    <p:bodyStyle>
      <a:lvl1pPr marL="0" indent="0" algn="l" rtl="0" eaLnBrk="1" fontAlgn="base" hangingPunct="1">
        <a:spcBef>
          <a:spcPct val="50000"/>
        </a:spcBef>
        <a:spcAft>
          <a:spcPct val="0"/>
        </a:spcAft>
        <a:defRPr>
          <a:solidFill>
            <a:schemeClr val="tx2"/>
          </a:solidFill>
          <a:latin typeface="+mn-lt"/>
          <a:ea typeface="+mn-ea"/>
          <a:cs typeface="+mn-cs"/>
        </a:defRPr>
      </a:lvl1pPr>
      <a:lvl2pPr marL="223838" indent="-222250" algn="l" rtl="0" eaLnBrk="1" fontAlgn="base" hangingPunct="1">
        <a:spcBef>
          <a:spcPct val="100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2pPr>
      <a:lvl3pPr marL="693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228600" algn="l" rtl="0" eaLnBrk="1" fontAlgn="base" hangingPunct="1">
        <a:spcBef>
          <a:spcPct val="25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4pPr>
      <a:lvl5pPr marL="16081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5pPr>
      <a:lvl6pPr marL="20653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6pPr>
      <a:lvl7pPr marL="25225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7pPr>
      <a:lvl8pPr marL="2979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8pPr>
      <a:lvl9pPr marL="34369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28613" y="328613"/>
            <a:ext cx="8374062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354013" y="1739900"/>
            <a:ext cx="8339137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50838" y="6356350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fld id="{00698937-BEDD-4EFF-AC3E-111CFE568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568325" y="6356350"/>
            <a:ext cx="811847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| Better Together Member Referral | 2018 YMCA of Metropolitan Milwaukee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7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  <p:sldLayoutId id="2147484041" r:id="rId12"/>
    <p:sldLayoutId id="2147484042" r:id="rId13"/>
    <p:sldLayoutId id="2147484065" r:id="rId14"/>
    <p:sldLayoutId id="2147484066" r:id="rId15"/>
    <p:sldLayoutId id="2147484067" r:id="rId16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cap="all" baseline="0">
          <a:solidFill>
            <a:schemeClr val="accent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9pPr>
    </p:titleStyle>
    <p:bodyStyle>
      <a:lvl1pPr marL="0" indent="0" algn="l" rtl="0" eaLnBrk="1" fontAlgn="base" hangingPunct="1">
        <a:spcBef>
          <a:spcPct val="50000"/>
        </a:spcBef>
        <a:spcAft>
          <a:spcPct val="0"/>
        </a:spcAft>
        <a:defRPr>
          <a:solidFill>
            <a:schemeClr val="tx2"/>
          </a:solidFill>
          <a:latin typeface="+mn-lt"/>
          <a:ea typeface="+mn-ea"/>
          <a:cs typeface="+mn-cs"/>
        </a:defRPr>
      </a:lvl1pPr>
      <a:lvl2pPr marL="223838" indent="-222250" algn="l" rtl="0" eaLnBrk="1" fontAlgn="base" hangingPunct="1">
        <a:spcBef>
          <a:spcPct val="100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2pPr>
      <a:lvl3pPr marL="693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228600" algn="l" rtl="0" eaLnBrk="1" fontAlgn="base" hangingPunct="1">
        <a:spcBef>
          <a:spcPct val="25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4pPr>
      <a:lvl5pPr marL="16081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5pPr>
      <a:lvl6pPr marL="20653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6pPr>
      <a:lvl7pPr marL="25225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7pPr>
      <a:lvl8pPr marL="2979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8pPr>
      <a:lvl9pPr marL="34369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28613" y="328613"/>
            <a:ext cx="8374062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354013" y="1739900"/>
            <a:ext cx="8339137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50838" y="6356350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fld id="{00698937-BEDD-4EFF-AC3E-111CFE568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568325" y="6356350"/>
            <a:ext cx="813752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| Better Together Member Referral | 2018 YMCA of Metropolitan Milwaukee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75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  <p:sldLayoutId id="2147484054" r:id="rId12"/>
    <p:sldLayoutId id="2147484055" r:id="rId13"/>
    <p:sldLayoutId id="2147484068" r:id="rId14"/>
    <p:sldLayoutId id="2147484069" r:id="rId15"/>
    <p:sldLayoutId id="2147484070" r:id="rId16"/>
    <p:sldLayoutId id="2147484175" r:id="rId17"/>
    <p:sldLayoutId id="2147484176" r:id="rId18"/>
    <p:sldLayoutId id="2147484177" r:id="rId19"/>
    <p:sldLayoutId id="2147484178" r:id="rId20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cap="all" baseline="0">
          <a:solidFill>
            <a:schemeClr val="accent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9pPr>
    </p:titleStyle>
    <p:bodyStyle>
      <a:lvl1pPr marL="0" indent="0" algn="l" rtl="0" eaLnBrk="1" fontAlgn="base" hangingPunct="1">
        <a:spcBef>
          <a:spcPct val="50000"/>
        </a:spcBef>
        <a:spcAft>
          <a:spcPct val="0"/>
        </a:spcAft>
        <a:defRPr>
          <a:solidFill>
            <a:schemeClr val="tx2"/>
          </a:solidFill>
          <a:latin typeface="+mn-lt"/>
          <a:ea typeface="+mn-ea"/>
          <a:cs typeface="+mn-cs"/>
        </a:defRPr>
      </a:lvl1pPr>
      <a:lvl2pPr marL="223838" indent="-222250" algn="l" rtl="0" eaLnBrk="1" fontAlgn="base" hangingPunct="1">
        <a:spcBef>
          <a:spcPct val="100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2pPr>
      <a:lvl3pPr marL="693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228600" algn="l" rtl="0" eaLnBrk="1" fontAlgn="base" hangingPunct="1">
        <a:spcBef>
          <a:spcPct val="25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4pPr>
      <a:lvl5pPr marL="16081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5pPr>
      <a:lvl6pPr marL="20653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6pPr>
      <a:lvl7pPr marL="25225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7pPr>
      <a:lvl8pPr marL="2979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8pPr>
      <a:lvl9pPr marL="34369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0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0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0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>
                <a:latin typeface="Cachet Bold" panose="020F0803030404040204" pitchFamily="34" charset="0"/>
              </a:rPr>
              <a:t>2018 - 2019</a:t>
            </a:r>
            <a:br>
              <a:rPr lang="en-US" sz="4800" dirty="0">
                <a:latin typeface="Cachet Bold" panose="020F0803030404040204" pitchFamily="34" charset="0"/>
              </a:rPr>
            </a:br>
            <a:r>
              <a:rPr lang="en-US" sz="4800" dirty="0">
                <a:latin typeface="Cachet Bold" panose="020F0803030404040204" pitchFamily="34" charset="0"/>
              </a:rPr>
              <a:t>Membership Growth</a:t>
            </a:r>
            <a:br>
              <a:rPr lang="en-US" sz="4800" dirty="0">
                <a:latin typeface="Cachet Bold" panose="020F0803030404040204" pitchFamily="34" charset="0"/>
              </a:rPr>
            </a:br>
            <a:endParaRPr lang="en-US" sz="4800" dirty="0">
              <a:latin typeface="Cachet Bold" panose="020F0803030404040204" pitchFamily="34" charset="0"/>
            </a:endParaRPr>
          </a:p>
        </p:txBody>
      </p:sp>
      <p:sp>
        <p:nvSpPr>
          <p:cNvPr id="21" name="Subtitle 2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achet Medium" panose="020F0603030404040404" pitchFamily="34" charset="0"/>
              </a:rPr>
              <a:t>TR </a:t>
            </a:r>
            <a:r>
              <a:rPr lang="en-US" dirty="0" err="1">
                <a:latin typeface="Cachet Medium" panose="020F0603030404040404" pitchFamily="34" charset="0"/>
              </a:rPr>
              <a:t>YOw</a:t>
            </a:r>
            <a:endParaRPr lang="en-US" dirty="0">
              <a:latin typeface="Cachet Medium" panose="020F0603030404040404" pitchFamily="34" charset="0"/>
            </a:endParaRPr>
          </a:p>
          <a:p>
            <a:r>
              <a:rPr lang="en-US" dirty="0">
                <a:latin typeface="Cachet Medium" panose="020F0603030404040404" pitchFamily="34" charset="0"/>
              </a:rPr>
              <a:t>YMCA Metropolitan Milwaukee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latin typeface="Cachet Medium" panose="020F0603030404040404" pitchFamily="34" charset="0"/>
              </a:rPr>
              <a:t>June 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chet Bold" panose="020F0803030404040204" pitchFamily="34" charset="0"/>
              </a:rPr>
              <a:t>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7D3D9F-483B-4D2E-9546-1BB0A0DE023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|2018 - 2019 – Membership Growth| 2019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54013" y="984738"/>
            <a:ext cx="8339137" cy="5371612"/>
          </a:xfrm>
        </p:spPr>
        <p:txBody>
          <a:bodyPr/>
          <a:lstStyle/>
          <a:p>
            <a:r>
              <a:rPr lang="en-US" sz="2600" dirty="0">
                <a:latin typeface="Cachet Bold" panose="020F0803030404040204" pitchFamily="34" charset="0"/>
              </a:rPr>
              <a:t>Revenue / Unit Trends</a:t>
            </a:r>
          </a:p>
          <a:p>
            <a:pPr marL="0" indent="0">
              <a:buNone/>
            </a:pPr>
            <a:endParaRPr lang="en-US" sz="1200" dirty="0">
              <a:latin typeface="Cachet Bold" panose="020F080303040404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Cachet Bold" panose="020F0803030404040204" pitchFamily="34" charset="0"/>
              </a:rPr>
              <a:t>2. Key Membership Drivers</a:t>
            </a:r>
          </a:p>
          <a:p>
            <a:pPr lvl="1"/>
            <a:r>
              <a:rPr lang="en-US" sz="2600" dirty="0">
                <a:latin typeface="Cachet Bold" panose="020F0803030404040204" pitchFamily="34" charset="0"/>
              </a:rPr>
              <a:t>Better Together</a:t>
            </a:r>
          </a:p>
          <a:p>
            <a:pPr lvl="1"/>
            <a:r>
              <a:rPr lang="en-US" sz="2600" dirty="0">
                <a:latin typeface="Cachet Bold" panose="020F0803030404040204" pitchFamily="34" charset="0"/>
              </a:rPr>
              <a:t>Financial Assistance</a:t>
            </a:r>
          </a:p>
          <a:p>
            <a:pPr lvl="1"/>
            <a:r>
              <a:rPr lang="en-US" sz="2600" dirty="0">
                <a:latin typeface="Cachet Bold" panose="020F0803030404040204" pitchFamily="34" charset="0"/>
              </a:rPr>
              <a:t>VA </a:t>
            </a:r>
          </a:p>
          <a:p>
            <a:pPr lvl="1"/>
            <a:r>
              <a:rPr lang="en-US" sz="2600" dirty="0">
                <a:latin typeface="Cachet Bold" panose="020F0803030404040204" pitchFamily="34" charset="0"/>
              </a:rPr>
              <a:t>Cause Driven Tours</a:t>
            </a:r>
          </a:p>
          <a:p>
            <a:pPr lvl="1"/>
            <a:r>
              <a:rPr lang="en-US" sz="2600" dirty="0">
                <a:latin typeface="Cachet Bold" panose="020F0803030404040204" pitchFamily="34" charset="0"/>
              </a:rPr>
              <a:t>Lead Generation</a:t>
            </a:r>
          </a:p>
          <a:p>
            <a:pPr marL="457200" lvl="1" indent="0">
              <a:buNone/>
            </a:pPr>
            <a:endParaRPr lang="en-US" sz="1200" dirty="0">
              <a:latin typeface="Cachet Bold" panose="020F080303040404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Cachet Bold" panose="020F0803030404040204" pitchFamily="34" charset="0"/>
              </a:rPr>
              <a:t>3. Marketing</a:t>
            </a:r>
          </a:p>
          <a:p>
            <a:pPr marL="0" indent="0">
              <a:buNone/>
            </a:pPr>
            <a:endParaRPr lang="en-US" sz="1200" dirty="0">
              <a:latin typeface="Cachet Bold" panose="020F080303040404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Cachet Bold" panose="020F0803030404040204" pitchFamily="34" charset="0"/>
              </a:rPr>
              <a:t>4. Closing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312738" y="387465"/>
            <a:ext cx="8374062" cy="844550"/>
          </a:xfrm>
        </p:spPr>
        <p:txBody>
          <a:bodyPr/>
          <a:lstStyle/>
          <a:p>
            <a:r>
              <a:rPr lang="en-US" altLang="en-US" dirty="0">
                <a:latin typeface="Cachet Bold" panose="020F0803030404040204" pitchFamily="34" charset="0"/>
              </a:rPr>
              <a:t>Revenue/ Unit Trends</a:t>
            </a:r>
            <a:endParaRPr lang="en-US" altLang="en-US" b="0" dirty="0">
              <a:latin typeface="Cachet Bold" panose="020F080303040404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|2018 - 2019 – Membership Growth| 2019 YMCA of Metropolitan Milwaukee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7D3D9F-483B-4D2E-9546-1BB0A0DE023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F6C61B-2675-4A9A-B945-0A824DE48253}"/>
              </a:ext>
            </a:extLst>
          </p:cNvPr>
          <p:cNvSpPr txBox="1"/>
          <p:nvPr/>
        </p:nvSpPr>
        <p:spPr>
          <a:xfrm>
            <a:off x="261191" y="982515"/>
            <a:ext cx="7911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2278F"/>
                </a:solidFill>
              </a:rPr>
              <a:t>2018-2019 Fiscal Year Trends (Core Units)</a:t>
            </a:r>
          </a:p>
          <a:p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D542DC9-605D-40C7-87A9-594272C705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4847093"/>
              </p:ext>
            </p:extLst>
          </p:nvPr>
        </p:nvGraphicFramePr>
        <p:xfrm>
          <a:off x="568325" y="1652530"/>
          <a:ext cx="8134350" cy="4395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80797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312738" y="387465"/>
            <a:ext cx="8374062" cy="844550"/>
          </a:xfrm>
        </p:spPr>
        <p:txBody>
          <a:bodyPr/>
          <a:lstStyle/>
          <a:p>
            <a:r>
              <a:rPr lang="en-US" altLang="en-US" dirty="0">
                <a:latin typeface="Cachet Bold" panose="020F0803030404040204" pitchFamily="34" charset="0"/>
              </a:rPr>
              <a:t>Key Membership Drivers –2018-2019 </a:t>
            </a:r>
            <a:endParaRPr lang="en-US" altLang="en-US" b="0" dirty="0">
              <a:latin typeface="Cachet Bold" panose="020F080303040404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|2018 - 2019 – Membership Growth| 2019 YMCA of Metropolitan Milwaukee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7D3D9F-483B-4D2E-9546-1BB0A0DE023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F6C61B-2675-4A9A-B945-0A824DE48253}"/>
              </a:ext>
            </a:extLst>
          </p:cNvPr>
          <p:cNvSpPr txBox="1"/>
          <p:nvPr/>
        </p:nvSpPr>
        <p:spPr>
          <a:xfrm>
            <a:off x="350838" y="1173163"/>
            <a:ext cx="7911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2278F"/>
                </a:solidFill>
              </a:rPr>
              <a:t>Drivers:</a:t>
            </a:r>
          </a:p>
          <a:p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D542DC9-605D-40C7-87A9-594272C705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5813668"/>
              </p:ext>
            </p:extLst>
          </p:nvPr>
        </p:nvGraphicFramePr>
        <p:xfrm>
          <a:off x="568325" y="1652530"/>
          <a:ext cx="8134350" cy="4395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82711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312738" y="387465"/>
            <a:ext cx="8374062" cy="844550"/>
          </a:xfrm>
        </p:spPr>
        <p:txBody>
          <a:bodyPr/>
          <a:lstStyle/>
          <a:p>
            <a:r>
              <a:rPr lang="en-US" altLang="en-US" dirty="0">
                <a:latin typeface="Cachet Bold" panose="020F0803030404040204" pitchFamily="34" charset="0"/>
              </a:rPr>
              <a:t>Membership marketing – 2018 - 2019</a:t>
            </a:r>
            <a:endParaRPr lang="en-US" altLang="en-US" b="0" dirty="0">
              <a:latin typeface="Cachet Bold" panose="020F080303040404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|2018 - 2019 – Membership Growth| 2019 YMCA of Metropolitan Milwaukee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7D3D9F-483B-4D2E-9546-1BB0A0DE023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D542DC9-605D-40C7-87A9-594272C705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8813769"/>
              </p:ext>
            </p:extLst>
          </p:nvPr>
        </p:nvGraphicFramePr>
        <p:xfrm>
          <a:off x="568325" y="1148862"/>
          <a:ext cx="8134350" cy="48993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25174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312738" y="387465"/>
            <a:ext cx="8374062" cy="422275"/>
          </a:xfrm>
        </p:spPr>
        <p:txBody>
          <a:bodyPr/>
          <a:lstStyle/>
          <a:p>
            <a:r>
              <a:rPr lang="en-US" altLang="en-US" dirty="0">
                <a:latin typeface="Cachet Bold" panose="020F0803030404040204" pitchFamily="34" charset="0"/>
              </a:rPr>
              <a:t>Membership Drivers</a:t>
            </a:r>
            <a:endParaRPr lang="en-US" altLang="en-US" b="0" dirty="0">
              <a:latin typeface="Cachet Bold" panose="020F080303040404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|2018 - 2019 – Membership Growth| 2019 YMCA of Metropolitan Milwaukee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7D3D9F-483B-4D2E-9546-1BB0A0DE023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D542DC9-605D-40C7-87A9-594272C705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1002095"/>
              </p:ext>
            </p:extLst>
          </p:nvPr>
        </p:nvGraphicFramePr>
        <p:xfrm>
          <a:off x="568325" y="1652530"/>
          <a:ext cx="8134350" cy="4395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05DB517-5C18-488E-8D2D-D0FFD07A6ED2}"/>
              </a:ext>
            </a:extLst>
          </p:cNvPr>
          <p:cNvSpPr txBox="1"/>
          <p:nvPr/>
        </p:nvSpPr>
        <p:spPr>
          <a:xfrm>
            <a:off x="312738" y="809740"/>
            <a:ext cx="7911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2278F"/>
                </a:solidFill>
              </a:rPr>
              <a:t>How Did You Hear About The Y?</a:t>
            </a:r>
          </a:p>
          <a:p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AD08E81-4D7D-47C2-AF78-F949DB826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49619"/>
              </p:ext>
            </p:extLst>
          </p:nvPr>
        </p:nvGraphicFramePr>
        <p:xfrm>
          <a:off x="760414" y="1232015"/>
          <a:ext cx="7105770" cy="4450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21154">
                  <a:extLst>
                    <a:ext uri="{9D8B030D-6E8A-4147-A177-3AD203B41FA5}">
                      <a16:colId xmlns:a16="http://schemas.microsoft.com/office/drawing/2014/main" val="4279342787"/>
                    </a:ext>
                  </a:extLst>
                </a:gridCol>
                <a:gridCol w="1421154">
                  <a:extLst>
                    <a:ext uri="{9D8B030D-6E8A-4147-A177-3AD203B41FA5}">
                      <a16:colId xmlns:a16="http://schemas.microsoft.com/office/drawing/2014/main" val="1450361652"/>
                    </a:ext>
                  </a:extLst>
                </a:gridCol>
                <a:gridCol w="1421154">
                  <a:extLst>
                    <a:ext uri="{9D8B030D-6E8A-4147-A177-3AD203B41FA5}">
                      <a16:colId xmlns:a16="http://schemas.microsoft.com/office/drawing/2014/main" val="3049877570"/>
                    </a:ext>
                  </a:extLst>
                </a:gridCol>
                <a:gridCol w="1421154">
                  <a:extLst>
                    <a:ext uri="{9D8B030D-6E8A-4147-A177-3AD203B41FA5}">
                      <a16:colId xmlns:a16="http://schemas.microsoft.com/office/drawing/2014/main" val="3740902754"/>
                    </a:ext>
                  </a:extLst>
                </a:gridCol>
                <a:gridCol w="1421154">
                  <a:extLst>
                    <a:ext uri="{9D8B030D-6E8A-4147-A177-3AD203B41FA5}">
                      <a16:colId xmlns:a16="http://schemas.microsoft.com/office/drawing/2014/main" val="41274201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Response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RH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DT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8719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Word of Mouth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38.7%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33.4%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70.9%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44.5%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34844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46.7%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6.8%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10.4%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19.6%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43573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Online/Internet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0.6%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26.0%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5.0%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13.1%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7206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Employer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4.3%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14.2%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7.4%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9.5%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90129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Postcard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2.3%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7.0%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3.8%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7896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Y Program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3.4%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5.5%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1.0%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3.7%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0489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Insurance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1.4%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4.4%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2.3%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16162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billboard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0.9%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1.1%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0.7%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0.9%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01003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Newspaper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0.6%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1.3%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0.3%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0.9%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8168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TV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0.2%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1.3%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0.4%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2055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Radio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1.1%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0.3%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0.4%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7103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341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28612" y="328613"/>
            <a:ext cx="8517675" cy="5697718"/>
          </a:xfrm>
        </p:spPr>
        <p:txBody>
          <a:bodyPr/>
          <a:lstStyle/>
          <a:p>
            <a:pPr algn="ctr"/>
            <a:br>
              <a:rPr lang="en-US" sz="6600" dirty="0">
                <a:latin typeface="Cachet Bold" panose="020F0803030404040204" pitchFamily="34" charset="0"/>
              </a:rPr>
            </a:br>
            <a:br>
              <a:rPr lang="en-US" sz="6600" dirty="0">
                <a:latin typeface="Cachet Bold" panose="020F0803030404040204" pitchFamily="34" charset="0"/>
              </a:rPr>
            </a:br>
            <a:r>
              <a:rPr lang="en-US" sz="6600" dirty="0">
                <a:latin typeface="Cachet Bold" panose="020F0803030404040204" pitchFamily="34" charset="0"/>
              </a:rPr>
              <a:t>Questions?</a:t>
            </a:r>
            <a:br>
              <a:rPr lang="en-US" dirty="0"/>
            </a:b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7D3D9F-483B-4D2E-9546-1BB0A0DE023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|2018 - 2019 – Membership Growth| 2019 YMCA of Metropolitan Milwaukee</a:t>
            </a:r>
          </a:p>
        </p:txBody>
      </p:sp>
    </p:spTree>
    <p:extLst>
      <p:ext uri="{BB962C8B-B14F-4D97-AF65-F5344CB8AC3E}">
        <p14:creationId xmlns:p14="http://schemas.microsoft.com/office/powerpoint/2010/main" val="213866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dirty="0"/>
              <a:t>TR Yow</a:t>
            </a:r>
          </a:p>
          <a:p>
            <a:pPr lvl="0"/>
            <a:r>
              <a:rPr lang="en-US" dirty="0"/>
              <a:t>YMCA of Metropolitan Milwaukee	</a:t>
            </a:r>
          </a:p>
          <a:p>
            <a:pPr lvl="0"/>
            <a:r>
              <a:rPr lang="en-US" dirty="0"/>
              <a:t>414 274 0808</a:t>
            </a:r>
          </a:p>
          <a:p>
            <a:pPr lvl="0"/>
            <a:r>
              <a:rPr lang="en-US" dirty="0"/>
              <a:t>tyow@ymcamke.org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31190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Y-PowerPoint">
      <a:dk1>
        <a:srgbClr val="000000"/>
      </a:dk1>
      <a:lt1>
        <a:srgbClr val="FFFFFF"/>
      </a:lt1>
      <a:dk2>
        <a:srgbClr val="464847"/>
      </a:dk2>
      <a:lt2>
        <a:srgbClr val="FFFFFF"/>
      </a:lt2>
      <a:accent1>
        <a:srgbClr val="F47920"/>
      </a:accent1>
      <a:accent2>
        <a:srgbClr val="ED1C24"/>
      </a:accent2>
      <a:accent3>
        <a:srgbClr val="92278F"/>
      </a:accent3>
      <a:accent4>
        <a:srgbClr val="0089D0"/>
      </a:accent4>
      <a:accent5>
        <a:srgbClr val="01A490"/>
      </a:accent5>
      <a:accent6>
        <a:srgbClr val="464847"/>
      </a:accent6>
      <a:hlink>
        <a:srgbClr val="007CBC"/>
      </a:hlink>
      <a:folHlink>
        <a:srgbClr val="01A490"/>
      </a:folHlink>
    </a:clrScheme>
    <a:fontScheme name="Y-Font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YMCA-Red">
  <a:themeElements>
    <a:clrScheme name="Y-PowerPoint">
      <a:dk1>
        <a:srgbClr val="000000"/>
      </a:dk1>
      <a:lt1>
        <a:srgbClr val="FFFFFF"/>
      </a:lt1>
      <a:dk2>
        <a:srgbClr val="464847"/>
      </a:dk2>
      <a:lt2>
        <a:srgbClr val="FFFFFF"/>
      </a:lt2>
      <a:accent1>
        <a:srgbClr val="F47920"/>
      </a:accent1>
      <a:accent2>
        <a:srgbClr val="ED1C24"/>
      </a:accent2>
      <a:accent3>
        <a:srgbClr val="92278F"/>
      </a:accent3>
      <a:accent4>
        <a:srgbClr val="0089D0"/>
      </a:accent4>
      <a:accent5>
        <a:srgbClr val="01A490"/>
      </a:accent5>
      <a:accent6>
        <a:srgbClr val="464847"/>
      </a:accent6>
      <a:hlink>
        <a:srgbClr val="007CBC"/>
      </a:hlink>
      <a:folHlink>
        <a:srgbClr val="01A490"/>
      </a:folHlink>
    </a:clrScheme>
    <a:fontScheme name="Office Theme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YMCA-Purple">
  <a:themeElements>
    <a:clrScheme name="Y-PowerPoint">
      <a:dk1>
        <a:srgbClr val="000000"/>
      </a:dk1>
      <a:lt1>
        <a:srgbClr val="FFFFFF"/>
      </a:lt1>
      <a:dk2>
        <a:srgbClr val="464847"/>
      </a:dk2>
      <a:lt2>
        <a:srgbClr val="FFFFFF"/>
      </a:lt2>
      <a:accent1>
        <a:srgbClr val="F47920"/>
      </a:accent1>
      <a:accent2>
        <a:srgbClr val="ED1C24"/>
      </a:accent2>
      <a:accent3>
        <a:srgbClr val="92278F"/>
      </a:accent3>
      <a:accent4>
        <a:srgbClr val="0089D0"/>
      </a:accent4>
      <a:accent5>
        <a:srgbClr val="01A490"/>
      </a:accent5>
      <a:accent6>
        <a:srgbClr val="464847"/>
      </a:accent6>
      <a:hlink>
        <a:srgbClr val="007CBC"/>
      </a:hlink>
      <a:folHlink>
        <a:srgbClr val="01A490"/>
      </a:folHlink>
    </a:clrScheme>
    <a:fontScheme name="Y-Font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YMCA-Blue">
  <a:themeElements>
    <a:clrScheme name="Y-PowerPoint">
      <a:dk1>
        <a:srgbClr val="000000"/>
      </a:dk1>
      <a:lt1>
        <a:srgbClr val="FFFFFF"/>
      </a:lt1>
      <a:dk2>
        <a:srgbClr val="464847"/>
      </a:dk2>
      <a:lt2>
        <a:srgbClr val="FFFFFF"/>
      </a:lt2>
      <a:accent1>
        <a:srgbClr val="F47920"/>
      </a:accent1>
      <a:accent2>
        <a:srgbClr val="ED1C24"/>
      </a:accent2>
      <a:accent3>
        <a:srgbClr val="92278F"/>
      </a:accent3>
      <a:accent4>
        <a:srgbClr val="0089D0"/>
      </a:accent4>
      <a:accent5>
        <a:srgbClr val="01A490"/>
      </a:accent5>
      <a:accent6>
        <a:srgbClr val="464847"/>
      </a:accent6>
      <a:hlink>
        <a:srgbClr val="007CBC"/>
      </a:hlink>
      <a:folHlink>
        <a:srgbClr val="01A490"/>
      </a:folHlink>
    </a:clrScheme>
    <a:fontScheme name="Cachet">
      <a:majorFont>
        <a:latin typeface="Cachet Bold"/>
        <a:ea typeface="ＭＳ Ｐゴシック"/>
        <a:cs typeface="ＭＳ Ｐゴシック"/>
      </a:majorFont>
      <a:minorFont>
        <a:latin typeface="Cachet Medium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YMCA-Green">
  <a:themeElements>
    <a:clrScheme name="Y-PowerPoint">
      <a:dk1>
        <a:srgbClr val="000000"/>
      </a:dk1>
      <a:lt1>
        <a:srgbClr val="FFFFFF"/>
      </a:lt1>
      <a:dk2>
        <a:srgbClr val="464847"/>
      </a:dk2>
      <a:lt2>
        <a:srgbClr val="FFFFFF"/>
      </a:lt2>
      <a:accent1>
        <a:srgbClr val="F47920"/>
      </a:accent1>
      <a:accent2>
        <a:srgbClr val="ED1C24"/>
      </a:accent2>
      <a:accent3>
        <a:srgbClr val="92278F"/>
      </a:accent3>
      <a:accent4>
        <a:srgbClr val="0089D0"/>
      </a:accent4>
      <a:accent5>
        <a:srgbClr val="01A490"/>
      </a:accent5>
      <a:accent6>
        <a:srgbClr val="464847"/>
      </a:accent6>
      <a:hlink>
        <a:srgbClr val="007CBC"/>
      </a:hlink>
      <a:folHlink>
        <a:srgbClr val="01A490"/>
      </a:folHlink>
    </a:clrScheme>
    <a:fontScheme name="Office Theme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4ECC296C17F42885C864464E17A18" ma:contentTypeVersion="2" ma:contentTypeDescription="Create a new document." ma:contentTypeScope="" ma:versionID="1d5dd529affa0663d5744779061cfdb8">
  <xsd:schema xmlns:xsd="http://www.w3.org/2001/XMLSchema" xmlns:xs="http://www.w3.org/2001/XMLSchema" xmlns:p="http://schemas.microsoft.com/office/2006/metadata/properties" xmlns:ns2="3ed475d9-5f2e-4b49-a73a-00d02f59c0e6" targetNamespace="http://schemas.microsoft.com/office/2006/metadata/properties" ma:root="true" ma:fieldsID="cd4da11f9f5e89e33531e1af06cc16e1" ns2:_="">
    <xsd:import namespace="3ed475d9-5f2e-4b49-a73a-00d02f59c0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d475d9-5f2e-4b49-a73a-00d02f59c0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D50013-9460-4B0C-BE8A-A25DF9E7E7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498531-4C73-40D9-B3F8-3C98E478581D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dcmitype/"/>
    <ds:schemaRef ds:uri="3ed475d9-5f2e-4b49-a73a-00d02f59c0e6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5755747-8F19-45EA-9B30-DFF9974DE6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d475d9-5f2e-4b49-a73a-00d02f59c0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33633</TotalTime>
  <Words>587</Words>
  <Application>Microsoft Office PowerPoint</Application>
  <PresentationFormat>On-screen Show (4:3)</PresentationFormat>
  <Paragraphs>150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blank</vt:lpstr>
      <vt:lpstr>YMCA-Red</vt:lpstr>
      <vt:lpstr>YMCA-Purple</vt:lpstr>
      <vt:lpstr>YMCA-Blue</vt:lpstr>
      <vt:lpstr>YMCA-Green</vt:lpstr>
      <vt:lpstr>2018 - 2019 Membership Growth </vt:lpstr>
      <vt:lpstr>OVERVIEW</vt:lpstr>
      <vt:lpstr>Revenue/ Unit Trends</vt:lpstr>
      <vt:lpstr>Key Membership Drivers –2018-2019 </vt:lpstr>
      <vt:lpstr>Membership marketing – 2018 - 2019</vt:lpstr>
      <vt:lpstr>Membership Drivers</vt:lpstr>
      <vt:lpstr>  Questions? </vt:lpstr>
      <vt:lpstr>Thank You</vt:lpstr>
    </vt:vector>
  </TitlesOfParts>
  <Company>YMCA of the USA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 Compliant PowerPoint Template</dc:title>
  <dc:creator>3981holthause</dc:creator>
  <cp:lastModifiedBy>Krista Bold</cp:lastModifiedBy>
  <cp:revision>142</cp:revision>
  <cp:lastPrinted>2019-07-23T16:07:28Z</cp:lastPrinted>
  <dcterms:created xsi:type="dcterms:W3CDTF">2013-01-18T16:03:12Z</dcterms:created>
  <dcterms:modified xsi:type="dcterms:W3CDTF">2019-07-23T19:20:44Z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0x010100E1B4ECC296C17F42885C864464E17A18</vt:lpwstr>
  </property>
  <property fmtid="{D5CDD505-2E9C-101B-9397-08002B2CF9AE}" pid="3" name="AcrossMovement">
    <vt:lpwstr/>
  </property>
  <property fmtid="{D5CDD505-2E9C-101B-9397-08002B2CF9AE}" pid="4" name="ProgramsServices">
    <vt:lpwstr/>
  </property>
  <property fmtid="{D5CDD505-2E9C-101B-9397-08002B2CF9AE}" pid="5" name="ResourceCategory">
    <vt:lpwstr>23;#Tools / Templates|1ac51152-d9e9-4b35-8c61-00a4f66edb62</vt:lpwstr>
  </property>
  <property fmtid="{D5CDD505-2E9C-101B-9397-08002B2CF9AE}" pid="6" name="Operations">
    <vt:lpwstr/>
  </property>
</Properties>
</file>